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</p:sldIdLst>
  <p:sldSz cx="12192000" cy="6858000"/>
  <p:notesSz cx="7102475" cy="93884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5068" autoAdjust="0"/>
    <p:restoredTop sz="66802" autoAdjust="0"/>
  </p:normalViewPr>
  <p:slideViewPr>
    <p:cSldViewPr snapToGrid="0">
      <p:cViewPr varScale="1">
        <p:scale>
          <a:sx n="76" d="100"/>
          <a:sy n="76" d="100"/>
        </p:scale>
        <p:origin x="2520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47105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3092" y="0"/>
            <a:ext cx="3077739" cy="47105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r">
              <a:defRPr sz="1200"/>
            </a:lvl1pPr>
          </a:lstStyle>
          <a:p>
            <a:fld id="{78787550-3A3C-47C5-8710-0DF7DE838F51}" type="datetimeFigureOut">
              <a:rPr lang="en-US" smtClean="0"/>
              <a:t>2/28/2018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917422"/>
            <a:ext cx="3077739" cy="471053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3092" y="8917422"/>
            <a:ext cx="3077739" cy="471053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r">
              <a:defRPr sz="1200"/>
            </a:lvl1pPr>
          </a:lstStyle>
          <a:p>
            <a:fld id="{E3C1C69E-332F-4B55-A978-E2A07DBDFD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606292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47105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092" y="0"/>
            <a:ext cx="3077739" cy="47105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r">
              <a:defRPr sz="1200"/>
            </a:lvl1pPr>
          </a:lstStyle>
          <a:p>
            <a:fld id="{29570886-2004-4632-AC92-823C211A0714}" type="datetimeFigureOut">
              <a:rPr lang="en-US" smtClean="0"/>
              <a:t>2/28/2018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35013" y="1173163"/>
            <a:ext cx="5632450" cy="31686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229" tIns="47114" rIns="94229" bIns="47114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248" y="4518204"/>
            <a:ext cx="5681980" cy="3696712"/>
          </a:xfrm>
          <a:prstGeom prst="rect">
            <a:avLst/>
          </a:prstGeom>
        </p:spPr>
        <p:txBody>
          <a:bodyPr vert="horz" lIns="94229" tIns="47114" rIns="94229" bIns="47114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17422"/>
            <a:ext cx="3077739" cy="471053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092" y="8917422"/>
            <a:ext cx="3077739" cy="471053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r">
              <a:defRPr sz="1200"/>
            </a:lvl1pPr>
          </a:lstStyle>
          <a:p>
            <a:fld id="{AD50E732-5EFA-403D-9243-575F019E3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00108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50E732-5EFA-403D-9243-575F019E3D6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49013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50E732-5EFA-403D-9243-575F019E3D6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76101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50E732-5EFA-403D-9243-575F019E3D67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08818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50E732-5EFA-403D-9243-575F019E3D67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73571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50E732-5EFA-403D-9243-575F019E3D67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295125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50E732-5EFA-403D-9243-575F019E3D67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502599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50E732-5EFA-403D-9243-575F019E3D67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350112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50E732-5EFA-403D-9243-575F019E3D67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97150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6ED5A3-3BDD-488A-BBB1-53EAD0DEF15E}" type="datetimeFigureOut">
              <a:rPr lang="en-US" smtClean="0"/>
              <a:t>2/28/2018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8C32C-8F52-4866-8628-6AE0A340A6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48076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6ED5A3-3BDD-488A-BBB1-53EAD0DEF15E}" type="datetimeFigureOut">
              <a:rPr lang="en-US" smtClean="0"/>
              <a:t>2/28/2018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8C32C-8F52-4866-8628-6AE0A340A6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60563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6ED5A3-3BDD-488A-BBB1-53EAD0DEF15E}" type="datetimeFigureOut">
              <a:rPr lang="en-US" smtClean="0"/>
              <a:t>2/28/2018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8C32C-8F52-4866-8628-6AE0A340A6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92629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6ED5A3-3BDD-488A-BBB1-53EAD0DEF15E}" type="datetimeFigureOut">
              <a:rPr lang="en-US" smtClean="0"/>
              <a:t>2/28/2018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8C32C-8F52-4866-8628-6AE0A340A6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45306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6ED5A3-3BDD-488A-BBB1-53EAD0DEF15E}" type="datetimeFigureOut">
              <a:rPr lang="en-US" smtClean="0"/>
              <a:t>2/28/2018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8C32C-8F52-4866-8628-6AE0A340A6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3290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6ED5A3-3BDD-488A-BBB1-53EAD0DEF15E}" type="datetimeFigureOut">
              <a:rPr lang="en-US" smtClean="0"/>
              <a:t>2/28/2018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8C32C-8F52-4866-8628-6AE0A340A6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70175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6ED5A3-3BDD-488A-BBB1-53EAD0DEF15E}" type="datetimeFigureOut">
              <a:rPr lang="en-US" smtClean="0"/>
              <a:t>2/28/2018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8C32C-8F52-4866-8628-6AE0A340A6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86849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6ED5A3-3BDD-488A-BBB1-53EAD0DEF15E}" type="datetimeFigureOut">
              <a:rPr lang="en-US" smtClean="0"/>
              <a:t>2/28/2018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8C32C-8F52-4866-8628-6AE0A340A6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86035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6ED5A3-3BDD-488A-BBB1-53EAD0DEF15E}" type="datetimeFigureOut">
              <a:rPr lang="en-US" smtClean="0"/>
              <a:t>2/28/2018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8C32C-8F52-4866-8628-6AE0A340A6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59054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6ED5A3-3BDD-488A-BBB1-53EAD0DEF15E}" type="datetimeFigureOut">
              <a:rPr lang="en-US" smtClean="0"/>
              <a:t>2/28/2018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8C32C-8F52-4866-8628-6AE0A340A6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26504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6ED5A3-3BDD-488A-BBB1-53EAD0DEF15E}" type="datetimeFigureOut">
              <a:rPr lang="en-US" smtClean="0"/>
              <a:t>2/28/2018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8C32C-8F52-4866-8628-6AE0A340A6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16793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6ED5A3-3BDD-488A-BBB1-53EAD0DEF15E}" type="datetimeFigureOut">
              <a:rPr lang="en-US" smtClean="0"/>
              <a:t>2/28/2018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8C32C-8F52-4866-8628-6AE0A340A6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73594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Image result for pornography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188" b="16939"/>
          <a:stretch/>
        </p:blipFill>
        <p:spPr bwMode="auto">
          <a:xfrm>
            <a:off x="20" y="10"/>
            <a:ext cx="12191980" cy="4571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8" name="Straight Connector 67"/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rgbClr val="FFFFFF">
                <a:alpha val="8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3136" y="5091762"/>
            <a:ext cx="7834193" cy="1264588"/>
          </a:xfrm>
        </p:spPr>
        <p:txBody>
          <a:bodyPr anchor="ctr">
            <a:normAutofit fontScale="90000"/>
          </a:bodyPr>
          <a:lstStyle/>
          <a:p>
            <a:pPr algn="r"/>
            <a:r>
              <a:rPr lang="es-MX" dirty="0"/>
              <a:t>La Plaga De La Pornografía</a:t>
            </a:r>
            <a:r>
              <a:rPr lang="en-US" dirty="0"/>
              <a:t>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499107" y="5091763"/>
            <a:ext cx="2974207" cy="1264587"/>
          </a:xfrm>
        </p:spPr>
        <p:txBody>
          <a:bodyPr anchor="ctr">
            <a:normAutofit/>
          </a:bodyPr>
          <a:lstStyle/>
          <a:p>
            <a:pPr algn="l"/>
            <a:r>
              <a:rPr lang="en-US" dirty="0"/>
              <a:t>Mateo 5:27-30</a:t>
            </a:r>
          </a:p>
        </p:txBody>
      </p:sp>
    </p:spTree>
    <p:extLst>
      <p:ext uri="{BB962C8B-B14F-4D97-AF65-F5344CB8AC3E}">
        <p14:creationId xmlns:p14="http://schemas.microsoft.com/office/powerpoint/2010/main" val="244644316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Image result for pornography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86" r="30365" b="-2"/>
          <a:stretch/>
        </p:blipFill>
        <p:spPr bwMode="auto">
          <a:xfrm>
            <a:off x="5434970" y="645983"/>
            <a:ext cx="6178327" cy="5577836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8929" y="629267"/>
            <a:ext cx="4786041" cy="716933"/>
          </a:xfrm>
        </p:spPr>
        <p:txBody>
          <a:bodyPr>
            <a:normAutofit/>
          </a:bodyPr>
          <a:lstStyle/>
          <a:p>
            <a:r>
              <a:rPr lang="es-MX" dirty="0"/>
              <a:t>Introducción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5464" y="1565329"/>
            <a:ext cx="5109506" cy="4658491"/>
          </a:xfrm>
        </p:spPr>
        <p:txBody>
          <a:bodyPr>
            <a:normAutofit fontScale="92500" lnSpcReduction="10000"/>
          </a:bodyPr>
          <a:lstStyle/>
          <a:p>
            <a:r>
              <a:rPr lang="es-ES" sz="3200" b="1" dirty="0"/>
              <a:t>¿Por qué tantos cristianos están atrapados en esta epidemia?</a:t>
            </a:r>
          </a:p>
          <a:p>
            <a:r>
              <a:rPr lang="es-ES" sz="3200" b="1" dirty="0"/>
              <a:t>La lujuria es la base del problema</a:t>
            </a:r>
          </a:p>
          <a:p>
            <a:r>
              <a:rPr lang="es-ES" sz="3200" b="1" dirty="0"/>
              <a:t>La Biblia ve prácticas sexuales pervertidas a las que nuestras mentes están abiertas.</a:t>
            </a:r>
          </a:p>
          <a:p>
            <a:r>
              <a:rPr lang="es-ES" sz="3200" b="1" dirty="0"/>
              <a:t>Marcos 7: 21-23</a:t>
            </a:r>
          </a:p>
          <a:p>
            <a:r>
              <a:rPr lang="es-ES" sz="3200" b="1" dirty="0"/>
              <a:t>Efesios 4: 17-19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2237261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Image result for pornography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86" r="30365" b="-2"/>
          <a:stretch/>
        </p:blipFill>
        <p:spPr bwMode="auto">
          <a:xfrm>
            <a:off x="5434970" y="645983"/>
            <a:ext cx="6178327" cy="5577836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5464" y="412699"/>
            <a:ext cx="5109506" cy="1219854"/>
          </a:xfrm>
        </p:spPr>
        <p:txBody>
          <a:bodyPr>
            <a:noAutofit/>
          </a:bodyPr>
          <a:lstStyle/>
          <a:p>
            <a:r>
              <a:rPr lang="es-ES" sz="2800" b="1" dirty="0"/>
              <a:t>El Internet está lleno de imágenes sugestivas, así como abiertamente pornográficas</a:t>
            </a:r>
            <a:endParaRPr lang="en-US" sz="2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5464" y="1865838"/>
            <a:ext cx="5109506" cy="4357982"/>
          </a:xfrm>
        </p:spPr>
        <p:txBody>
          <a:bodyPr>
            <a:normAutofit/>
          </a:bodyPr>
          <a:lstStyle/>
          <a:p>
            <a:r>
              <a:rPr lang="es-ES" sz="2400" b="1" dirty="0"/>
              <a:t>Leer y meditar sobre "las cosas de arriba:</a:t>
            </a:r>
          </a:p>
          <a:p>
            <a:pPr lvl="1"/>
            <a:r>
              <a:rPr lang="es-ES" sz="2000" b="1" dirty="0"/>
              <a:t>Colosenses 3: 1</a:t>
            </a:r>
          </a:p>
          <a:p>
            <a:r>
              <a:rPr lang="es-ES" sz="2400" b="1" dirty="0"/>
              <a:t>No dirija su mente hacia la "lujuria de la carne"</a:t>
            </a:r>
          </a:p>
          <a:p>
            <a:pPr lvl="1"/>
            <a:r>
              <a:rPr lang="es-ES" sz="2000" b="1" dirty="0"/>
              <a:t>1 Juan 2: 15-17</a:t>
            </a:r>
          </a:p>
          <a:p>
            <a:r>
              <a:rPr lang="es-ES" sz="2400" b="1" dirty="0"/>
              <a:t>El verdadero problema es que no meditamos de las cosas espirituales como debemos</a:t>
            </a:r>
          </a:p>
          <a:p>
            <a:r>
              <a:rPr lang="es-ES" sz="2400" b="1" dirty="0"/>
              <a:t>Filipenses 4: 8</a:t>
            </a:r>
          </a:p>
          <a:p>
            <a:r>
              <a:rPr lang="es-ES" sz="2400" b="1" dirty="0"/>
              <a:t>Salmos 1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3148981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Image result for pornography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86" r="30365" b="-2"/>
          <a:stretch/>
        </p:blipFill>
        <p:spPr bwMode="auto">
          <a:xfrm>
            <a:off x="5434970" y="645983"/>
            <a:ext cx="6178327" cy="5577836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5464" y="360973"/>
            <a:ext cx="5109506" cy="883627"/>
          </a:xfrm>
        </p:spPr>
        <p:txBody>
          <a:bodyPr>
            <a:noAutofit/>
          </a:bodyPr>
          <a:lstStyle/>
          <a:p>
            <a:r>
              <a:rPr lang="es-ES" sz="2800" b="1" dirty="0"/>
              <a:t>Todos los escritores de la Biblia enseñan contra la inmoralidad</a:t>
            </a:r>
            <a:endParaRPr lang="en-US" sz="2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5464" y="1580828"/>
            <a:ext cx="5109506" cy="4642992"/>
          </a:xfrm>
        </p:spPr>
        <p:txBody>
          <a:bodyPr>
            <a:normAutofit fontScale="55000" lnSpcReduction="20000"/>
          </a:bodyPr>
          <a:lstStyle/>
          <a:p>
            <a:r>
              <a:rPr lang="es-ES" sz="2900" b="1" dirty="0"/>
              <a:t>Éxodo 20: 14-17</a:t>
            </a:r>
          </a:p>
          <a:p>
            <a:r>
              <a:rPr lang="es-ES" sz="2900" b="1" dirty="0"/>
              <a:t>Proverbios 6: 25-27</a:t>
            </a:r>
          </a:p>
          <a:p>
            <a:r>
              <a:rPr lang="es-ES" sz="2900" b="1" dirty="0"/>
              <a:t>1 Corintios 6: 13-15; 18-20</a:t>
            </a:r>
          </a:p>
          <a:p>
            <a:r>
              <a:rPr lang="es-ES" sz="3300" dirty="0"/>
              <a:t>1Co 6:13-15  Las viandas para el vientre, y el vientre para las viandas; pero tanto al uno como a las otras destruirá Dios. Pero el cuerpo no es para la fornicación, sino para el Señor, y el Señor para el cuerpo.  (14)  Y Dios, que levantó al Señor, también a nosotros nos levantará con su poder.  (15)  ¿No sabéis que vuestros cuerpos son miembros de Cristo? ¿Quitaré, pues, los miembros de Cristo y los haré miembros de una ramera? De ningún modo.  1Co 6:18-20  Huid de la fornicación. Cualquier otro pecado que el hombre cometa, está fuera del cuerpo; mas el que fornica, contra su propio cuerpo peca.  (19)  ¿O ignoráis que vuestro cuerpo es templo del Espíritu Santo, el cual está en vosotros,</a:t>
            </a:r>
            <a:r>
              <a:rPr lang="es-ES" sz="3300" baseline="30000" dirty="0"/>
              <a:t>(C)</a:t>
            </a:r>
            <a:r>
              <a:rPr lang="es-ES" sz="3300" dirty="0"/>
              <a:t> el cual tenéis de Dios, y que no sois vuestros?  (20)  Porque habéis sido comprados por precio; glorificad, pues, a Dios en vuestro cuerpo y en vuestro espíritu, los cuales son de Dios</a:t>
            </a:r>
            <a:r>
              <a:rPr lang="es-ES" dirty="0"/>
              <a:t>.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s-ES" sz="3200" dirty="0">
              <a:solidFill>
                <a:srgbClr val="008080"/>
              </a:solidFill>
              <a:latin typeface="Georgia" panose="02040502050405020303" pitchFamily="18" charset="0"/>
            </a:endParaRPr>
          </a:p>
          <a:p>
            <a:endParaRPr lang="es-ES" sz="3200" dirty="0">
              <a:solidFill>
                <a:srgbClr val="008080"/>
              </a:solidFill>
              <a:latin typeface="Georgia" panose="02040502050405020303" pitchFamily="18" charset="0"/>
            </a:endParaRPr>
          </a:p>
          <a:p>
            <a:endParaRPr lang="en-US" sz="3200" dirty="0">
              <a:solidFill>
                <a:prstClr val="black"/>
              </a:solidFill>
              <a:latin typeface="Georgia" panose="02040502050405020303" pitchFamily="18" charset="0"/>
            </a:endParaRPr>
          </a:p>
          <a:p>
            <a:endParaRPr lang="en-US" sz="3200" dirty="0">
              <a:solidFill>
                <a:prstClr val="black"/>
              </a:solidFill>
              <a:latin typeface="Georgia" panose="02040502050405020303" pitchFamily="18" charset="0"/>
            </a:endParaRPr>
          </a:p>
          <a:p>
            <a:endParaRPr lang="en-US" sz="3200" dirty="0">
              <a:solidFill>
                <a:prstClr val="black"/>
              </a:solidFill>
              <a:latin typeface="Georgia" panose="02040502050405020303" pitchFamily="18" charset="0"/>
            </a:endParaRPr>
          </a:p>
          <a:p>
            <a:endParaRPr lang="en-US" dirty="0"/>
          </a:p>
          <a:p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26641169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Image result for pornography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86" r="30365" b="-2"/>
          <a:stretch/>
        </p:blipFill>
        <p:spPr bwMode="auto">
          <a:xfrm>
            <a:off x="5434970" y="645983"/>
            <a:ext cx="6178327" cy="5577836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5464" y="360973"/>
            <a:ext cx="5109506" cy="909027"/>
          </a:xfrm>
        </p:spPr>
        <p:txBody>
          <a:bodyPr>
            <a:noAutofit/>
          </a:bodyPr>
          <a:lstStyle/>
          <a:p>
            <a:r>
              <a:rPr lang="es-ES" sz="2800" b="1" dirty="0"/>
              <a:t>Nos advierten contra la inmoralidad sexual</a:t>
            </a:r>
            <a:endParaRPr lang="en-US" sz="2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425844"/>
            <a:ext cx="5434970" cy="5432156"/>
          </a:xfrm>
        </p:spPr>
        <p:txBody>
          <a:bodyPr>
            <a:normAutofit fontScale="85000" lnSpcReduction="20000"/>
          </a:bodyPr>
          <a:lstStyle/>
          <a:p>
            <a:r>
              <a:rPr lang="es-ES" sz="2400" b="1" dirty="0"/>
              <a:t>Ni siquiera debe haber un indicio de ello</a:t>
            </a:r>
          </a:p>
          <a:p>
            <a:pPr lvl="1"/>
            <a:r>
              <a:rPr lang="es-ES" sz="2000" b="1" dirty="0"/>
              <a:t>Hebreos 13: 4</a:t>
            </a:r>
          </a:p>
          <a:p>
            <a:pPr lvl="1"/>
            <a:r>
              <a:rPr lang="es-ES" sz="2000" b="1" dirty="0"/>
              <a:t>Efesios 5: 3</a:t>
            </a:r>
          </a:p>
          <a:p>
            <a:pPr lvl="1"/>
            <a:r>
              <a:rPr lang="es-ES" sz="2000" b="1" dirty="0"/>
              <a:t>Gálatas 5: 19-21</a:t>
            </a:r>
          </a:p>
          <a:p>
            <a:r>
              <a:rPr lang="es-ES" sz="2400" b="1" dirty="0"/>
              <a:t>La gratificación sexual debe ser a través del matrimonio</a:t>
            </a:r>
          </a:p>
          <a:p>
            <a:r>
              <a:rPr lang="es-ES" sz="2400" b="1" dirty="0"/>
              <a:t>Proverbios 5: 15-23 </a:t>
            </a:r>
          </a:p>
          <a:p>
            <a:pPr lvl="1"/>
            <a:r>
              <a:rPr lang="es-ES" sz="2000" b="1" dirty="0"/>
              <a:t>15  Bebe el agua de tu misma cisterna, </a:t>
            </a:r>
          </a:p>
          <a:p>
            <a:pPr lvl="1"/>
            <a:r>
              <a:rPr lang="es-ES" sz="2000" b="1" dirty="0"/>
              <a:t>Y los raudales de tu propio pozo.  16  ¿Se derramarán tus fuentes por las calles, Y tus corrientes de aguas por las plazas? 17  Sean para ti solo, Y no para los extraños contigo. 18  Sea bendito tu manantial, Y alégrate con la mujer de tu juventud, 19  Como cierva amada y graciosa gacela. Sus caricias te satisfagan en todo tiempo, Y en su amor recréate siempre. 20  ¿Y por qué, hijo mío, andarás ciego con la mujer ajena, Y abrazarás el seno de la extraña? 21  Porque los caminos del hombre están ante los ojos de Jehová, Y él considera todas sus veredas. 22  Prenderán al impío sus propias iniquidades, Y retenido será con las cuerdas de su pecado. 23  El morirá por falta de corrección, Y errará por lo inmenso de su locura.</a:t>
            </a:r>
          </a:p>
          <a:p>
            <a:pPr lvl="1"/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671140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Image result for pornography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86" r="30365" b="-2"/>
          <a:stretch/>
        </p:blipFill>
        <p:spPr bwMode="auto">
          <a:xfrm>
            <a:off x="5434970" y="645983"/>
            <a:ext cx="6178327" cy="5577836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5464" y="360973"/>
            <a:ext cx="5109506" cy="883627"/>
          </a:xfrm>
        </p:spPr>
        <p:txBody>
          <a:bodyPr>
            <a:noAutofit/>
          </a:bodyPr>
          <a:lstStyle/>
          <a:p>
            <a:r>
              <a:rPr lang="es-MX" sz="2800" b="1" dirty="0"/>
              <a:t>Sentido De La Vergüenza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5464" y="1425844"/>
            <a:ext cx="5109506" cy="4797975"/>
          </a:xfrm>
        </p:spPr>
        <p:txBody>
          <a:bodyPr>
            <a:normAutofit fontScale="92500" lnSpcReduction="10000"/>
          </a:bodyPr>
          <a:lstStyle/>
          <a:p>
            <a:r>
              <a:rPr lang="es-ES" sz="3600" b="1" dirty="0"/>
              <a:t>La mayoría de los cristianos recuerda cómo sonrojarse</a:t>
            </a:r>
          </a:p>
          <a:p>
            <a:pPr lvl="1"/>
            <a:r>
              <a:rPr lang="es-ES" sz="3200" b="1" dirty="0"/>
              <a:t>Jeremías 6:15</a:t>
            </a:r>
          </a:p>
          <a:p>
            <a:r>
              <a:rPr lang="es-ES" sz="3600" b="1" dirty="0"/>
              <a:t>Incluso en la privacidad de su hogar no lo hace correcto</a:t>
            </a:r>
          </a:p>
          <a:p>
            <a:r>
              <a:rPr lang="es-ES" sz="3600" b="1" dirty="0"/>
              <a:t>Proverbios 4:23</a:t>
            </a:r>
          </a:p>
          <a:p>
            <a:r>
              <a:rPr lang="es-ES" sz="3600" b="1" dirty="0"/>
              <a:t>Salmos 90: 8</a:t>
            </a:r>
          </a:p>
          <a:p>
            <a:r>
              <a:rPr lang="es-ES" sz="3600" b="1" dirty="0"/>
              <a:t>Salmos 19:12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24954994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://www.catholicsun.org/wp-content/uploads/2015/11/Effects-of-Pornography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0" y="0"/>
            <a:ext cx="12191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37744" y="201168"/>
            <a:ext cx="8650224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4800" dirty="0"/>
              <a:t>EFECTOS DE LA PORNOGRAFÍA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1682496" y="1032165"/>
            <a:ext cx="3877056" cy="421653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-</a:t>
            </a:r>
            <a:r>
              <a:rPr lang="en-US" sz="2400" dirty="0"/>
              <a:t>EL USO DE PORNOGRAFÍA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s-ES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sz="2000" dirty="0"/>
              <a:t>LLEVA A LA INFIDELIDAD Y EL DIVORCIO.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sz="2000" dirty="0"/>
              <a:t>LA VISIÓN DE LA PORNOGRAFÍA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sz="2000" dirty="0"/>
              <a:t>LLEVA A UNA PÉRDIDA DE INTERÉS EN BUENAS RELACIONES FAMILIARES.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sz="2000" dirty="0"/>
              <a:t>EL CONSUMO PROLONGADO DE LA PORNOGRAFÍA POR LOS HOMBRES CAUSA LA OPINION DE VER LAS MUJERES COMO "OBJETOS SEXUALES.</a:t>
            </a:r>
            <a:r>
              <a:rPr lang="en-US" sz="2400" dirty="0"/>
              <a:t>-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287768" y="1003626"/>
            <a:ext cx="4123944" cy="452431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-</a:t>
            </a:r>
            <a:r>
              <a:rPr lang="en-US" sz="2400" dirty="0"/>
              <a:t>LA PORNOGRAFIA ES ADICTIVA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LOS VIOLADORES DE MENORES   HAN VISTO PORNOGRAFIA  Y ALGUNOS SON DISTRIBUIDORES.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sz="2400" dirty="0"/>
              <a:t>HAY UNA CONEXIÓN ENTRE EL CONSUMO DE LA PORNOGRAFÍA VIOLENTA CON LA CONDUCTA DE AGRESIÓN Y LA INCIDENCIA DE  VIOLACIÓNES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8116240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Image result for pornography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188" b="16939"/>
          <a:stretch/>
        </p:blipFill>
        <p:spPr bwMode="auto">
          <a:xfrm>
            <a:off x="20" y="10"/>
            <a:ext cx="12191980" cy="4571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8" name="Straight Connector 67"/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rgbClr val="FFFFFF">
                <a:alpha val="8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3136" y="5091762"/>
            <a:ext cx="7834193" cy="1264588"/>
          </a:xfrm>
        </p:spPr>
        <p:txBody>
          <a:bodyPr anchor="ctr">
            <a:normAutofit fontScale="90000"/>
          </a:bodyPr>
          <a:lstStyle/>
          <a:p>
            <a:pPr algn="r"/>
            <a:r>
              <a:rPr lang="es-MX" dirty="0"/>
              <a:t>La Plaga De La Pornografía</a:t>
            </a:r>
            <a:r>
              <a:rPr lang="en-US" dirty="0"/>
              <a:t>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499107" y="5091763"/>
            <a:ext cx="2974207" cy="1264587"/>
          </a:xfrm>
        </p:spPr>
        <p:txBody>
          <a:bodyPr anchor="ctr">
            <a:normAutofit/>
          </a:bodyPr>
          <a:lstStyle/>
          <a:p>
            <a:pPr algn="l"/>
            <a:r>
              <a:rPr lang="en-US" dirty="0"/>
              <a:t>Mateo 5:27-30</a:t>
            </a:r>
          </a:p>
        </p:txBody>
      </p:sp>
    </p:spTree>
    <p:extLst>
      <p:ext uri="{BB962C8B-B14F-4D97-AF65-F5344CB8AC3E}">
        <p14:creationId xmlns:p14="http://schemas.microsoft.com/office/powerpoint/2010/main" val="58930358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316</TotalTime>
  <Words>678</Words>
  <Application>Microsoft Office PowerPoint</Application>
  <PresentationFormat>Widescreen</PresentationFormat>
  <Paragraphs>65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Georgia</vt:lpstr>
      <vt:lpstr>Office Theme</vt:lpstr>
      <vt:lpstr>La Plaga De La Pornografía </vt:lpstr>
      <vt:lpstr>Introducción </vt:lpstr>
      <vt:lpstr>El Internet está lleno de imágenes sugestivas, así como abiertamente pornográficas</vt:lpstr>
      <vt:lpstr>Todos los escritores de la Biblia enseñan contra la inmoralidad</vt:lpstr>
      <vt:lpstr>Nos advierten contra la inmoralidad sexual</vt:lpstr>
      <vt:lpstr>Sentido De La Vergüenza</vt:lpstr>
      <vt:lpstr>PowerPoint Presentation</vt:lpstr>
      <vt:lpstr>La Plaga De La Pornografía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John Welch</dc:creator>
  <cp:lastModifiedBy>Andres Pong</cp:lastModifiedBy>
  <cp:revision>15</cp:revision>
  <cp:lastPrinted>2016-11-26T21:06:12Z</cp:lastPrinted>
  <dcterms:created xsi:type="dcterms:W3CDTF">2016-11-26T16:55:34Z</dcterms:created>
  <dcterms:modified xsi:type="dcterms:W3CDTF">2018-03-01T02:28:58Z</dcterms:modified>
</cp:coreProperties>
</file>