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10/18/2015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10/18/2015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10/18/2015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10/18/2015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10/18/2015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10/18/2015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10/18/2015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10/18/2015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TRIUNFO DEL CORDERO DE DIOS Y LA IGLESIA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JUICIO DEL MUNDO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881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7200" dirty="0" smtClean="0"/>
              <a:t>Apocalipsis</a:t>
            </a:r>
            <a:r>
              <a:rPr lang="en-US" sz="7200" dirty="0" smtClean="0"/>
              <a:t> 14</a:t>
            </a:r>
            <a:endParaRPr lang="en-US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0934" y="2720183"/>
            <a:ext cx="8946541" cy="2988639"/>
          </a:xfrm>
        </p:spPr>
        <p:txBody>
          <a:bodyPr>
            <a:normAutofit/>
          </a:bodyPr>
          <a:lstStyle/>
          <a:p>
            <a:r>
              <a:rPr lang="en-US" sz="4000" dirty="0" smtClean="0"/>
              <a:t>El canto de </a:t>
            </a:r>
            <a:r>
              <a:rPr lang="en-US" sz="4000" dirty="0" err="1" smtClean="0"/>
              <a:t>los</a:t>
            </a:r>
            <a:r>
              <a:rPr lang="en-US" sz="4000" dirty="0" smtClean="0"/>
              <a:t> 144000 (</a:t>
            </a:r>
            <a:r>
              <a:rPr lang="en-US" sz="4000" dirty="0" err="1" smtClean="0"/>
              <a:t>los</a:t>
            </a:r>
            <a:r>
              <a:rPr lang="en-US" sz="4000" dirty="0" smtClean="0"/>
              <a:t> </a:t>
            </a:r>
            <a:r>
              <a:rPr lang="en-US" sz="4000" dirty="0" err="1" smtClean="0"/>
              <a:t>redimidos</a:t>
            </a:r>
            <a:r>
              <a:rPr lang="en-US" sz="4000" dirty="0" smtClean="0"/>
              <a:t>) Apo 1.1-5</a:t>
            </a:r>
          </a:p>
          <a:p>
            <a:r>
              <a:rPr lang="en-US" sz="4000" dirty="0" smtClean="0"/>
              <a:t>El </a:t>
            </a:r>
            <a:r>
              <a:rPr lang="en-US" sz="4000" dirty="0" err="1" smtClean="0"/>
              <a:t>mensaje</a:t>
            </a:r>
            <a:r>
              <a:rPr lang="en-US" sz="4000" dirty="0" smtClean="0"/>
              <a:t> de </a:t>
            </a:r>
            <a:r>
              <a:rPr lang="en-US" sz="4000" dirty="0" err="1" smtClean="0"/>
              <a:t>los</a:t>
            </a:r>
            <a:r>
              <a:rPr lang="en-US" sz="4000" dirty="0" smtClean="0"/>
              <a:t> 3 </a:t>
            </a:r>
            <a:r>
              <a:rPr lang="en-US" sz="4000" dirty="0" err="1" smtClean="0"/>
              <a:t>angeles</a:t>
            </a:r>
            <a:r>
              <a:rPr lang="en-US" sz="4000" dirty="0" smtClean="0"/>
              <a:t> 1.6-13</a:t>
            </a:r>
          </a:p>
          <a:p>
            <a:r>
              <a:rPr lang="en-US" sz="4000" dirty="0" smtClean="0"/>
              <a:t>La </a:t>
            </a:r>
            <a:r>
              <a:rPr lang="en-US" sz="4000" dirty="0" err="1" smtClean="0"/>
              <a:t>siega</a:t>
            </a:r>
            <a:r>
              <a:rPr lang="en-US" sz="4000" dirty="0" smtClean="0"/>
              <a:t> </a:t>
            </a:r>
            <a:r>
              <a:rPr lang="en-US" sz="4000" dirty="0" err="1" smtClean="0"/>
              <a:t>en</a:t>
            </a:r>
            <a:r>
              <a:rPr lang="en-US" sz="4000" dirty="0" smtClean="0"/>
              <a:t> la </a:t>
            </a:r>
            <a:r>
              <a:rPr lang="en-US" sz="4000" dirty="0" err="1" smtClean="0"/>
              <a:t>tierra</a:t>
            </a:r>
            <a:r>
              <a:rPr lang="en-US" sz="4000" dirty="0" smtClean="0"/>
              <a:t> 1.14-20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356225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El canto de los 144000 (los redimidos) </a:t>
            </a:r>
            <a:r>
              <a:rPr lang="es-ES" dirty="0" err="1"/>
              <a:t>Apo</a:t>
            </a:r>
            <a:r>
              <a:rPr lang="es-ES" dirty="0"/>
              <a:t> 1.1-5</a:t>
            </a:r>
            <a:br>
              <a:rPr lang="es-E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2917892"/>
            <a:ext cx="8946541" cy="2321374"/>
          </a:xfrm>
        </p:spPr>
        <p:txBody>
          <a:bodyPr/>
          <a:lstStyle/>
          <a:p>
            <a:r>
              <a:rPr lang="en-US" dirty="0" err="1" smtClean="0"/>
              <a:t>Es</a:t>
            </a:r>
            <a:r>
              <a:rPr lang="en-US" dirty="0" smtClean="0"/>
              <a:t> el canto del pueblo </a:t>
            </a:r>
            <a:r>
              <a:rPr lang="en-US" dirty="0" err="1" smtClean="0"/>
              <a:t>vencedor</a:t>
            </a:r>
            <a:endParaRPr lang="en-US" dirty="0" smtClean="0"/>
          </a:p>
          <a:p>
            <a:r>
              <a:rPr lang="en-US" dirty="0" err="1" smtClean="0"/>
              <a:t>Compuesto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El </a:t>
            </a:r>
            <a:r>
              <a:rPr lang="en-US" dirty="0" err="1" smtClean="0"/>
              <a:t>cordero</a:t>
            </a:r>
            <a:r>
              <a:rPr lang="en-US" dirty="0" smtClean="0"/>
              <a:t> v.1</a:t>
            </a:r>
          </a:p>
          <a:p>
            <a:pPr lvl="1"/>
            <a:r>
              <a:rPr lang="en-US" dirty="0" smtClean="0"/>
              <a:t>Los </a:t>
            </a:r>
            <a:r>
              <a:rPr lang="en-US" dirty="0" err="1" smtClean="0"/>
              <a:t>sellados</a:t>
            </a:r>
            <a:r>
              <a:rPr lang="en-US" dirty="0" smtClean="0"/>
              <a:t> v. 1-5 (</a:t>
            </a:r>
            <a:r>
              <a:rPr lang="en-US" dirty="0"/>
              <a:t>La </a:t>
            </a:r>
            <a:r>
              <a:rPr lang="en-US" dirty="0" err="1"/>
              <a:t>iglesia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 smtClean="0"/>
              <a:t>tierra</a:t>
            </a:r>
            <a:r>
              <a:rPr lang="en-US" dirty="0" smtClean="0"/>
              <a:t>)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305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El mensaje de los 3 </a:t>
            </a:r>
            <a:r>
              <a:rPr lang="es-ES" dirty="0" err="1"/>
              <a:t>angeles</a:t>
            </a:r>
            <a:r>
              <a:rPr lang="es-ES" dirty="0"/>
              <a:t> 1.6-13</a:t>
            </a:r>
            <a:br>
              <a:rPr lang="es-E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9"/>
            <a:ext cx="8946541" cy="1909482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voz</a:t>
            </a:r>
            <a:r>
              <a:rPr lang="en-US" dirty="0" smtClean="0"/>
              <a:t> de la Victoria</a:t>
            </a:r>
          </a:p>
          <a:p>
            <a:pPr lvl="1"/>
            <a:r>
              <a:rPr lang="en-US" dirty="0" smtClean="0"/>
              <a:t>Dios </a:t>
            </a:r>
            <a:r>
              <a:rPr lang="en-US" dirty="0" err="1" smtClean="0"/>
              <a:t>triunfa</a:t>
            </a:r>
            <a:r>
              <a:rPr lang="en-US" dirty="0" smtClean="0"/>
              <a:t> v. 6-7</a:t>
            </a:r>
          </a:p>
          <a:p>
            <a:pPr lvl="1"/>
            <a:r>
              <a:rPr lang="en-US" dirty="0" err="1" smtClean="0"/>
              <a:t>Cae</a:t>
            </a:r>
            <a:r>
              <a:rPr lang="en-US" dirty="0" smtClean="0"/>
              <a:t> </a:t>
            </a:r>
            <a:r>
              <a:rPr lang="en-US" dirty="0" err="1" smtClean="0"/>
              <a:t>Babilonia</a:t>
            </a:r>
            <a:r>
              <a:rPr lang="en-US" dirty="0" smtClean="0"/>
              <a:t> v. 8</a:t>
            </a:r>
          </a:p>
          <a:p>
            <a:pPr lvl="1"/>
            <a:r>
              <a:rPr lang="en-US" dirty="0" smtClean="0"/>
              <a:t>El </a:t>
            </a:r>
            <a:r>
              <a:rPr lang="en-US" dirty="0" err="1" smtClean="0"/>
              <a:t>juicio</a:t>
            </a:r>
            <a:r>
              <a:rPr lang="en-US" dirty="0" smtClean="0"/>
              <a:t> de </a:t>
            </a:r>
            <a:r>
              <a:rPr lang="en-US" dirty="0" err="1" smtClean="0"/>
              <a:t>los</a:t>
            </a:r>
            <a:r>
              <a:rPr lang="en-US" dirty="0" smtClean="0"/>
              <a:t> que </a:t>
            </a:r>
            <a:r>
              <a:rPr lang="en-US" dirty="0" err="1" smtClean="0"/>
              <a:t>adoran</a:t>
            </a:r>
            <a:r>
              <a:rPr lang="en-US" dirty="0" smtClean="0"/>
              <a:t> al </a:t>
            </a:r>
            <a:r>
              <a:rPr lang="en-US" dirty="0" err="1" smtClean="0"/>
              <a:t>emperador</a:t>
            </a:r>
            <a:r>
              <a:rPr lang="en-US" dirty="0" smtClean="0"/>
              <a:t> v. 9-12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722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La siega en la tierra 1.14-20</a:t>
            </a:r>
            <a:br>
              <a:rPr lang="es-E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hoz</a:t>
            </a:r>
            <a:r>
              <a:rPr lang="en-US" dirty="0" smtClean="0"/>
              <a:t> de la Victoria</a:t>
            </a:r>
          </a:p>
          <a:p>
            <a:pPr lvl="1"/>
            <a:r>
              <a:rPr lang="es-ES" dirty="0" smtClean="0"/>
              <a:t>los </a:t>
            </a:r>
            <a:r>
              <a:rPr lang="es-ES" dirty="0"/>
              <a:t>cristianos </a:t>
            </a:r>
            <a:r>
              <a:rPr lang="es-ES" dirty="0" smtClean="0"/>
              <a:t>fieles V. 14-16</a:t>
            </a:r>
          </a:p>
          <a:p>
            <a:pPr lvl="1"/>
            <a:r>
              <a:rPr lang="es-ES" dirty="0" smtClean="0"/>
              <a:t>los injustos V. 7-20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5045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</TotalTime>
  <Words>128</Words>
  <Application>Microsoft Office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</vt:lpstr>
      <vt:lpstr>TRIUNFO DEL CORDERO DE DIOS Y LA IGLESIA </vt:lpstr>
      <vt:lpstr>Apocalipsis 14</vt:lpstr>
      <vt:lpstr>El canto de los 144000 (los redimidos) Apo 1.1-5 </vt:lpstr>
      <vt:lpstr>El mensaje de los 3 angeles 1.6-13 </vt:lpstr>
      <vt:lpstr>La siega en la tierra 1.14-20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TRIUNFO DEL CORDERO DE DIOS Y LA IGLESIA</dc:title>
  <dc:creator>Andres Pong</dc:creator>
  <cp:lastModifiedBy>Andres Pong</cp:lastModifiedBy>
  <cp:revision>3</cp:revision>
  <dcterms:created xsi:type="dcterms:W3CDTF">2015-10-18T12:25:53Z</dcterms:created>
  <dcterms:modified xsi:type="dcterms:W3CDTF">2015-10-18T12:51:19Z</dcterms:modified>
</cp:coreProperties>
</file>