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57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82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26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41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37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921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26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5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82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704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3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67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87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176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758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204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27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056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0265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6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1366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46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63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7202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703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02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125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794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669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513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8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139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528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214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917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59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637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4880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251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60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5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86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243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0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7030B-9BE3-4B95-938E-1601D3D32DB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EFA6A-BADB-4325-A76A-C65FE620E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8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8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89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D5A97-4312-4589-B3CF-5963FA33FAF8}" type="datetimeFigureOut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20/07/2022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1A3C2-1064-4965-BD8A-88E8903E7098}" type="slidenum">
              <a:rPr lang="en-029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029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24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402"/>
            <a:ext cx="5829300" cy="323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0"/>
            <a:ext cx="6362700" cy="3238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3211098"/>
            <a:ext cx="5810250" cy="3646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3238499"/>
            <a:ext cx="6362700" cy="36469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Tradiciones</a:t>
            </a:r>
            <a:endParaRPr lang="en-US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effectLst>
            <a:glow rad="127000">
              <a:schemeClr val="tx1"/>
            </a:glow>
          </a:effectLst>
        </p:spPr>
        <p:txBody>
          <a:bodyPr/>
          <a:lstStyle/>
          <a:p>
            <a:endParaRPr lang="en-US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530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Definicion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7166"/>
            <a:ext cx="12192000" cy="6010834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Vamos a estar usando la palabra griega “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Paradosis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”(par-ad-os-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is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)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Aparece 13 veces en el nuevo testamento Mateo 15:2;3;6, Marcos 7:3;5;8;9;13,1Cor 11:2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instrucciones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; Gal 1:14, Col 2:8 , 2Thess 2:15 doctrina; 2Thess 3:6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enseñanza</a:t>
            </a:r>
            <a:endParaRPr lang="es-ES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Transmisión o comunicación de noticias, literatura popular, doctrinas, ritos, costumbres, etc., que se mantiene de generación en generación.</a:t>
            </a:r>
          </a:p>
          <a:p>
            <a:r>
              <a:rPr lang="es-ES" b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Deu</a:t>
            </a:r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4:9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Por tanto,  guárdate,  y guarda tu alma con diligencia,  para que no te olvides de las cosas que tus ojos han visto,  ni se aparten de tu corazón todos los días de tu vida;  antes bien,  las enseñarás a tus hijos,  y a los hijos de tus hijos. </a:t>
            </a:r>
          </a:p>
          <a:p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Gal 1:14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y en el judaísmo aventajaba a muchos de mis contemporáneos en mi nación,  siendo mucho más celoso de las tradiciones de mis padres. </a:t>
            </a:r>
          </a:p>
          <a:p>
            <a:r>
              <a:rPr lang="es-ES" sz="32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Como un cristiano determina si pude o no participar en una tradición?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En La Biblia hay tres tipos de tradiciones.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1. Buena 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2. 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Nutral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3. 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mala.</a:t>
            </a:r>
            <a:endParaRPr lang="en-US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078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1. La Buena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  <a:endParaRPr lang="en-029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fontScale="85000" lnSpcReduction="20000"/>
          </a:bodyPr>
          <a:lstStyle/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1Co 11:2  Os alabo,  hermanos,  porque en todo os acordáis de mí,  y retenéis las instrucciones(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Paradosis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) tal como os las entregué. 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2Th 2:15  Así que,  hermanos,  estad firmes,  y retened la doctrina (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Paradosis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) que habéis aprendido,  sea por palabra,  o por carta nuestra. 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2Th 3:6  Pero os ordenamos,  hermanos,  en el nombre de nuestro Señor Jesucristo,  que os apartéis de todo hermano que ande desordenadamente,  y no según la enseñanza (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Paradosis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) que recibisteis de nosotros. </a:t>
            </a:r>
          </a:p>
          <a:p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No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toda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la Biblia se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usa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como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doctrina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</a:p>
          <a:p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Una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excepcion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: no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todo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lo que Dios a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revalado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es para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todos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</a:t>
            </a:r>
            <a:r>
              <a:rPr lang="en-029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Hebreos</a:t>
            </a:r>
            <a:r>
              <a:rPr lang="en-029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1:1-2</a:t>
            </a:r>
          </a:p>
          <a:p>
            <a:r>
              <a:rPr lang="es-ES" b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Rom</a:t>
            </a:r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15:4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Porque las cosas que se escribieron antes,  para nuestra enseñanza se escribieron,  a fin de que por la paciencia y la consolación de las Escrituras,  tengamos esperanza. 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Ejemplo :Circuncisión: </a:t>
            </a:r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Gen 17:10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Este es mi pacto,  que guardaréis entre mí y vosotros y tu descendencia después de ti:  Será circuncidado todo varón de entre vosotros. Gen 17:11  Circuncidaréis,  pues,  la carne de vuestro prepucio,  y será por señal del pacto entre mí y vosotros. </a:t>
            </a:r>
          </a:p>
          <a:p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Rom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2:28  Pues no es judío el que lo es exteriormente,  ni es la circuncisión la que se hace exteriormente en la carne; </a:t>
            </a:r>
            <a:r>
              <a:rPr lang="es-ES" b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Rom</a:t>
            </a:r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2:29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sino que es judío el que lo es en lo interior,  y la circuncisión es la del corazón,  en espíritu,  no en letra;  la alabanza del cual no viene de los hombres,  sino de Dios. </a:t>
            </a:r>
            <a:endParaRPr lang="en-029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  <a:p>
            <a:endParaRPr lang="en-029" dirty="0"/>
          </a:p>
          <a:p>
            <a:endParaRPr lang="en-029" dirty="0"/>
          </a:p>
        </p:txBody>
      </p:sp>
    </p:spTree>
    <p:extLst>
      <p:ext uri="{BB962C8B-B14F-4D97-AF65-F5344CB8AC3E}">
        <p14:creationId xmlns:p14="http://schemas.microsoft.com/office/powerpoint/2010/main" val="156285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069"/>
            <a:ext cx="10515600" cy="815925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Nutral</a:t>
            </a:r>
            <a:endParaRPr lang="en-029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47114"/>
            <a:ext cx="12192000" cy="6210885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Esta tradición es </a:t>
            </a:r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nutral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porque no va contra la voluntad de Dios y podemos participar.</a:t>
            </a:r>
          </a:p>
          <a:p>
            <a:r>
              <a:rPr lang="es-E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Rth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4:7  Había ya desde hacía tiempo esta costumbre en Israel tocante a la redención y al contrato,  que para la confirmación de cualquier negocio,  el uno se quitaba el zapato y lo daba a su compañero;  y esto servía de testimonio en Israel. </a:t>
            </a:r>
          </a:p>
          <a:p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Joh 2:1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Al tercer día se hicieron unas bodas en Caná de Galilea;  y estaba allí la madre de Jesús. Joh 2:2  Y fueron también invitados a las bodas Jesús y sus discípulos. 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Joh 18:39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Pero vosotros tenéis la costumbre de que os suelte uno en la pascua.  ¿Queréis,  pues,  que os suelte al Rey de los judíos? </a:t>
            </a:r>
            <a:endParaRPr lang="en-US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  <a:p>
            <a:r>
              <a:rPr lang="en-US" dirty="0">
                <a:effectLst>
                  <a:glow rad="127000">
                    <a:srgbClr val="FFFF00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Cosas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que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devemos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considerer con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esta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costumbre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1.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Creado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por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humbres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2. Nada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que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ver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con Dios nada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religioso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3. Este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tipo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se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practicaba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tambien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por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los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creentes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</a:t>
            </a:r>
          </a:p>
          <a:p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Ejemplo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este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tipo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hoy. 1.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cumple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anio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2.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aniversario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3. reunion familiar. 4.Anio Nuevo 5.Comidas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cierto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tiempo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6.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Ir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vacaciones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7.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Independencia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. 8.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Graduacion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 Y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muchos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mas….</a:t>
            </a:r>
          </a:p>
          <a:p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Todos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estos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se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puden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hacer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mientras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no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violemos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la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vuntad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Dios Matthew 15:3.</a:t>
            </a:r>
          </a:p>
          <a:p>
            <a:endParaRPr lang="en-029" dirty="0"/>
          </a:p>
        </p:txBody>
      </p:sp>
    </p:spTree>
    <p:extLst>
      <p:ext uri="{BB962C8B-B14F-4D97-AF65-F5344CB8AC3E}">
        <p14:creationId xmlns:p14="http://schemas.microsoft.com/office/powerpoint/2010/main" val="321513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868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Tradiciones</a:t>
            </a:r>
            <a:r>
              <a:rPr lang="en-U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  <a:r>
              <a:rPr lang="en-US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Malas</a:t>
            </a:r>
            <a:endParaRPr lang="en-029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4062"/>
            <a:ext cx="12192000" cy="6013937"/>
          </a:xfrm>
        </p:spPr>
        <p:txBody>
          <a:bodyPr>
            <a:normAutofit fontScale="70000" lnSpcReduction="20000"/>
          </a:bodyPr>
          <a:lstStyle/>
          <a:p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Cualquera tradición en </a:t>
            </a:r>
            <a:r>
              <a:rPr lang="es-ES" b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numbre</a:t>
            </a:r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Dios que el no mando o  va contra, impide-cambia o </a:t>
            </a:r>
            <a:r>
              <a:rPr lang="es-ES" b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replasa</a:t>
            </a:r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lo que Dios manda.</a:t>
            </a:r>
          </a:p>
          <a:p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Mat 15:1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Entonces se acercaron a Jesús ciertos escribas y fariseos de Jerusalén,  diciendo: Mat 15:2  ¿Por qué tus discípulos quebrantan la tradición de los ancianos?  Porque no se lavan las manos cuando comen pan. Mat 15:3  Respondiendo él,  les dijo:  ¿Por qué también vosotros quebrantáis el mandamiento de Dios por vuestra tradición? Mat 15:4  Porque Dios mandó diciendo:  Honra a tu padre y a tu madre;  y:  El que maldiga al padre o a la madre,  muera irremisiblemente. Mat 15:5  Pero vosotros decís:  Cualquiera que diga a su padre o a su madre:  Es mi ofrenda a Dios todo aquello con que pudiera ayudarte, Mat 15:6  ya no ha de honrar a su padre o a su madre. Así habéis invalidado el mandamiento de Dios por vuestra tradición. Mat 15:7  Hipócritas,  bien profetizó de vosotros Isaías,  cuando dijo: Mat 15:8  </a:t>
            </a:r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Este pueblo de labios me honra;   Mas su corazón está lejos de mí.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Mat 15:9  </a:t>
            </a:r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Pues en vano me honran,   Enseñando como doctrinas,  mandamientos de hombres.</a:t>
            </a:r>
          </a:p>
          <a:p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Colosenses 2:18-23</a:t>
            </a:r>
          </a:p>
          <a:p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Toda </a:t>
            </a:r>
            <a:r>
              <a:rPr lang="es-ES" i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tradicon</a:t>
            </a:r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mentirosa que tiene que ver con Dios o lo espiritual. 1) Navidad.2) </a:t>
            </a:r>
            <a:r>
              <a:rPr lang="es-ES" i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haloween</a:t>
            </a:r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. 3)Semana santa 4)fiestas a santos 5) </a:t>
            </a:r>
            <a:r>
              <a:rPr lang="es-ES" i="1" dirty="0" err="1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Dia</a:t>
            </a:r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de los muertos. Y muchos mas…</a:t>
            </a:r>
          </a:p>
          <a:p>
            <a:r>
              <a:rPr lang="es-ES" i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Col 2:8- 1Ped 1:18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1Co 8:1</a:t>
            </a:r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  En cuanto a lo sacrificado a los ídolos,  sabemos que todos tenemos conocimiento.  El conocimiento envanece,  pero el amor edifica. 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1Co 8:10  Porque si alguno te ve a ti,  que tienes conocimiento,  sentado a la mesa en un lugar de ídolos,  la conciencia de aquel que es débil,  ¿no será estimulada a comer de lo sacrificado a los ídolos? </a:t>
            </a:r>
          </a:p>
          <a:p>
            <a:r>
              <a:rPr lang="es-ES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1Co 8:13  Por lo cual,  si la comida le es a mi hermano ocasión de caer,  no comeré carne jamás,  para no poner tropiezo a mi hermano. </a:t>
            </a:r>
          </a:p>
          <a:p>
            <a:endParaRPr lang="en-029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958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1077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1_Office Theme</vt:lpstr>
      <vt:lpstr>2_Office Theme</vt:lpstr>
      <vt:lpstr>3_Office Theme</vt:lpstr>
      <vt:lpstr>Tradiciones</vt:lpstr>
      <vt:lpstr>Definicion</vt:lpstr>
      <vt:lpstr>1. La Buena tradicion.</vt:lpstr>
      <vt:lpstr>Tradicion Nutral</vt:lpstr>
      <vt:lpstr>Tradiciones Malas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Tradiciones</dc:title>
  <dc:creator>Jorge gonzalea</dc:creator>
  <cp:lastModifiedBy>Jorge Gonzalez</cp:lastModifiedBy>
  <cp:revision>28</cp:revision>
  <dcterms:created xsi:type="dcterms:W3CDTF">2020-06-12T16:28:10Z</dcterms:created>
  <dcterms:modified xsi:type="dcterms:W3CDTF">2022-07-20T15:37:38Z</dcterms:modified>
</cp:coreProperties>
</file>