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60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1" autoAdjust="0"/>
    <p:restoredTop sz="77387" autoAdjust="0"/>
  </p:normalViewPr>
  <p:slideViewPr>
    <p:cSldViewPr snapToGrid="0">
      <p:cViewPr varScale="1">
        <p:scale>
          <a:sx n="88" d="100"/>
          <a:sy n="88" d="100"/>
        </p:scale>
        <p:origin x="17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66C4B-E6C7-4D3D-84E5-07AB87F4092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3056E-6BA3-4E53-8C2A-E49A62F65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75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3056E-6BA3-4E53-8C2A-E49A62F658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92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lnSpc>
                <a:spcPct val="70000"/>
              </a:lnSpc>
              <a:buFont typeface="+mj-lt"/>
              <a:buAutoNum type="arabicPeriod"/>
            </a:pPr>
            <a:endParaRPr lang="en-US" sz="1800" dirty="0">
              <a:solidFill>
                <a:schemeClr val="bg1"/>
              </a:solidFill>
            </a:endParaRPr>
          </a:p>
          <a:p>
            <a:pPr lvl="1">
              <a:lnSpc>
                <a:spcPct val="70000"/>
              </a:lnSpc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3056E-6BA3-4E53-8C2A-E49A62F658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11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b="1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3056E-6BA3-4E53-8C2A-E49A62F658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62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3056E-6BA3-4E53-8C2A-E49A62F658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26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3056E-6BA3-4E53-8C2A-E49A62F658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32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3056E-6BA3-4E53-8C2A-E49A62F658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0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75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2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5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6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33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24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25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53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6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2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8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06714-C2B6-433B-A954-4014FCFF6CA7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ECB29-7F87-4410-8FA2-4E593358A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7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067"/>
          <a:stretch/>
        </p:blipFill>
        <p:spPr>
          <a:xfrm>
            <a:off x="1" y="10"/>
            <a:ext cx="4654296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7329" y="718457"/>
            <a:ext cx="6274590" cy="3243278"/>
          </a:xfrm>
          <a:noFill/>
        </p:spPr>
        <p:txBody>
          <a:bodyPr>
            <a:noAutofit/>
          </a:bodyPr>
          <a:lstStyle/>
          <a:p>
            <a:r>
              <a:rPr lang="en-US" sz="10300" b="1" dirty="0" err="1"/>
              <a:t>Sermones</a:t>
            </a:r>
            <a:r>
              <a:rPr lang="en-US" sz="10300" b="1" dirty="0"/>
              <a:t> de </a:t>
            </a:r>
            <a:r>
              <a:rPr lang="en-US" sz="10300" b="1" dirty="0" err="1"/>
              <a:t>Mamá</a:t>
            </a:r>
            <a:endParaRPr lang="en-US" sz="103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7329" y="4796852"/>
            <a:ext cx="6274590" cy="1421068"/>
          </a:xfrm>
          <a:noFill/>
        </p:spPr>
        <p:txBody>
          <a:bodyPr>
            <a:normAutofit/>
          </a:bodyPr>
          <a:lstStyle/>
          <a:p>
            <a:r>
              <a:rPr lang="en-US" dirty="0" err="1"/>
              <a:t>Levitico</a:t>
            </a:r>
            <a:r>
              <a:rPr lang="en-US" dirty="0"/>
              <a:t> 19:32</a:t>
            </a:r>
          </a:p>
          <a:p>
            <a:r>
              <a:rPr lang="en-US" dirty="0"/>
              <a:t>Lucas 18:1-8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4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reeform 2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Freeform 2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07030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Image result for tok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280" y="2600325"/>
            <a:ext cx="5293081" cy="416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US" sz="8000" dirty="0" err="1">
                <a:solidFill>
                  <a:schemeClr val="bg1"/>
                </a:solidFill>
              </a:rPr>
              <a:t>Señal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3550" y="2055813"/>
            <a:ext cx="6004982" cy="4802186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6000" dirty="0">
                <a:solidFill>
                  <a:schemeClr val="bg1"/>
                </a:solidFill>
              </a:rPr>
              <a:t>2 </a:t>
            </a:r>
            <a:r>
              <a:rPr lang="en-US" sz="6000" dirty="0" err="1">
                <a:solidFill>
                  <a:schemeClr val="bg1"/>
                </a:solidFill>
              </a:rPr>
              <a:t>Tesalonisenses</a:t>
            </a:r>
            <a:r>
              <a:rPr lang="en-US" sz="6000" dirty="0">
                <a:solidFill>
                  <a:schemeClr val="bg1"/>
                </a:solidFill>
              </a:rPr>
              <a:t> 3:17</a:t>
            </a:r>
          </a:p>
          <a:p>
            <a:pPr>
              <a:lnSpc>
                <a:spcPct val="70000"/>
              </a:lnSpc>
            </a:pPr>
            <a:r>
              <a:rPr lang="en-US" sz="6000" dirty="0">
                <a:solidFill>
                  <a:schemeClr val="bg1"/>
                </a:solidFill>
              </a:rPr>
              <a:t>Marcos 14:44</a:t>
            </a:r>
          </a:p>
          <a:p>
            <a:pPr>
              <a:lnSpc>
                <a:spcPct val="70000"/>
              </a:lnSpc>
            </a:pPr>
            <a:r>
              <a:rPr lang="en-US" sz="6000" dirty="0">
                <a:solidFill>
                  <a:schemeClr val="bg1"/>
                </a:solidFill>
              </a:rPr>
              <a:t>2 </a:t>
            </a:r>
            <a:r>
              <a:rPr lang="en-US" sz="6000" dirty="0" err="1">
                <a:solidFill>
                  <a:schemeClr val="bg1"/>
                </a:solidFill>
              </a:rPr>
              <a:t>Tesalonisenses</a:t>
            </a:r>
            <a:r>
              <a:rPr lang="en-US" sz="6000" dirty="0">
                <a:solidFill>
                  <a:schemeClr val="bg1"/>
                </a:solidFill>
              </a:rPr>
              <a:t> 1:5</a:t>
            </a:r>
          </a:p>
          <a:p>
            <a:pPr>
              <a:lnSpc>
                <a:spcPct val="70000"/>
              </a:lnSpc>
            </a:pPr>
            <a:r>
              <a:rPr lang="en-US" sz="6000" dirty="0" err="1">
                <a:solidFill>
                  <a:schemeClr val="bg1"/>
                </a:solidFill>
              </a:rPr>
              <a:t>Filipenses</a:t>
            </a:r>
            <a:r>
              <a:rPr lang="en-US" sz="6000" dirty="0">
                <a:solidFill>
                  <a:schemeClr val="bg1"/>
                </a:solidFill>
              </a:rPr>
              <a:t> 1:28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7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sal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9" r="9091" b="8794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>
            <a:noAutofit/>
          </a:bodyPr>
          <a:lstStyle/>
          <a:p>
            <a:r>
              <a:rPr lang="en-US" sz="11500" b="1" dirty="0"/>
              <a:t>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85" y="2798618"/>
            <a:ext cx="4332306" cy="3419301"/>
          </a:xfrm>
        </p:spPr>
        <p:txBody>
          <a:bodyPr>
            <a:normAutofit/>
          </a:bodyPr>
          <a:lstStyle/>
          <a:p>
            <a:r>
              <a:rPr lang="en-US" sz="4800" dirty="0"/>
              <a:t>Marcos 9:49-50</a:t>
            </a:r>
          </a:p>
          <a:p>
            <a:r>
              <a:rPr lang="en-US" sz="4800" dirty="0"/>
              <a:t>Mateo 5:13</a:t>
            </a:r>
          </a:p>
          <a:p>
            <a:r>
              <a:rPr lang="en-US" sz="4800" dirty="0" err="1"/>
              <a:t>Colosenses</a:t>
            </a:r>
            <a:r>
              <a:rPr lang="en-US" sz="4800" dirty="0"/>
              <a:t> 4:6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986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10" y="0"/>
            <a:ext cx="463600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ounded 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1042" y="484632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Image result for myster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61082" y="1057064"/>
            <a:ext cx="3026664" cy="45677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7071778" cy="105706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/>
              <a:t>Misterio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5" y="1274040"/>
            <a:ext cx="6656143" cy="529724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</a:pPr>
            <a:r>
              <a:rPr lang="es-ES" sz="2600" b="1" dirty="0"/>
              <a:t>Colosenses 1:26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La verdad espiritual en general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1 Corintios 13: 2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1 Corintios 2: 6-16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Cristo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1 Timoteo 3:16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La Iglesia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Efesios 5:32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Nuestra Naturaleza en el Futuro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1 Corintios 15:51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El funcionamiento de las fuerzas que propulsan o dificultan la causa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Mateo 13:11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La condición actual de Israel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Romanos 11:25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El Espíritu de desobediencia</a:t>
            </a:r>
          </a:p>
          <a:p>
            <a:pPr lvl="1">
              <a:lnSpc>
                <a:spcPct val="70000"/>
              </a:lnSpc>
            </a:pPr>
            <a:r>
              <a:rPr lang="es-ES" sz="2200" b="1" dirty="0"/>
              <a:t>2 Tesalonicenses 2: 7</a:t>
            </a:r>
          </a:p>
          <a:p>
            <a:pPr>
              <a:lnSpc>
                <a:spcPct val="70000"/>
              </a:lnSpc>
            </a:pPr>
            <a:r>
              <a:rPr lang="es-ES" sz="2600" b="1" dirty="0"/>
              <a:t>Exhaustivamente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0998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2" descr="Image result for joy to the world"/>
          <p:cNvPicPr>
            <a:picLocks noChangeAspect="1"/>
          </p:cNvPicPr>
          <p:nvPr/>
        </p:nvPicPr>
        <p:blipFill rotWithShape="1">
          <a:blip r:embed="rId3"/>
          <a:srcRect l="16069" r="14182" b="-2"/>
          <a:stretch/>
        </p:blipFill>
        <p:spPr>
          <a:xfrm>
            <a:off x="4636008" y="640082"/>
            <a:ext cx="6088819" cy="5577837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0504"/>
            <a:ext cx="4881966" cy="830391"/>
          </a:xfrm>
        </p:spPr>
        <p:txBody>
          <a:bodyPr>
            <a:normAutofit/>
          </a:bodyPr>
          <a:lstStyle/>
          <a:p>
            <a:r>
              <a:rPr lang="en-US" sz="4000" dirty="0"/>
              <a:t>Alegria Para El Mundo</a:t>
            </a:r>
          </a:p>
        </p:txBody>
      </p:sp>
      <p:sp>
        <p:nvSpPr>
          <p:cNvPr id="6150" name="Content Placeholder 6149"/>
          <p:cNvSpPr>
            <a:spLocks noGrp="1"/>
          </p:cNvSpPr>
          <p:nvPr>
            <p:ph idx="1"/>
          </p:nvPr>
        </p:nvSpPr>
        <p:spPr>
          <a:xfrm>
            <a:off x="0" y="1232784"/>
            <a:ext cx="4636008" cy="549471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Lucas 2:8-14  </a:t>
            </a:r>
          </a:p>
          <a:p>
            <a:pPr lvl="1"/>
            <a:r>
              <a:rPr lang="es-ES" dirty="0"/>
              <a:t>Había pastores en la misma región, que velaban y guardaban las vigilias de la noche sobre su rebaño.  (9)  Y he aquí, se les presentó un ángel del Señor, y la gloria del Señor los rodeó de resplandor; y tuvieron gran temor.  (10)  Pero el ángel les dijo: No temáis; porque he aquí os doy nuevas de gran gozo, que será para todo el pueblo:  (11)  que os ha nacido hoy, en la ciudad de David, un Salvador, que es CRISTO el Señor.  (12)  Esto os servirá de señal: Hallaréis al niño envuelto en pañales, acostado en un pesebre.  (13)  Y repentinamente apareció con el ángel una multitud de las huestes celestiales, que alababan a Dios, y decían:  (14)  </a:t>
            </a:r>
            <a:r>
              <a:rPr lang="es-ES" i="1" dirty="0"/>
              <a:t>¡Gloria a Dios en las alturas, Y en la tierra paz, buena voluntad para con los hombres!</a:t>
            </a:r>
            <a:endParaRPr lang="en-US" dirty="0"/>
          </a:p>
          <a:p>
            <a:r>
              <a:rPr lang="en-US" dirty="0"/>
              <a:t>¡A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precio</a:t>
            </a:r>
            <a:r>
              <a:rPr lang="en-US" dirty="0"/>
              <a:t>!</a:t>
            </a:r>
          </a:p>
          <a:p>
            <a:endParaRPr 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4778829" y="640082"/>
            <a:ext cx="5945998" cy="5509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chemeClr val="bg1"/>
                </a:solidFill>
                <a:latin typeface="Comic Sans MS" panose="030F0702030302020204" pitchFamily="66" charset="0"/>
              </a:rPr>
              <a:t>Alegría para el mundo</a:t>
            </a:r>
          </a:p>
          <a:p>
            <a:pPr algn="ctr"/>
            <a:r>
              <a:rPr lang="es-ES" sz="4400" b="1" dirty="0">
                <a:solidFill>
                  <a:schemeClr val="bg1"/>
                </a:solidFill>
                <a:latin typeface="Comic Sans MS" panose="030F0702030302020204" pitchFamily="66" charset="0"/>
              </a:rPr>
              <a:t>El Señor vino para ser recibido en la tierra</a:t>
            </a:r>
          </a:p>
          <a:p>
            <a:pPr algn="ctr"/>
            <a:r>
              <a:rPr lang="es-ES" sz="4400" b="1" dirty="0">
                <a:solidFill>
                  <a:schemeClr val="bg1"/>
                </a:solidFill>
                <a:latin typeface="Comic Sans MS" panose="030F0702030302020204" pitchFamily="66" charset="0"/>
              </a:rPr>
              <a:t>Deje que cada hogar le prepare  habitación</a:t>
            </a:r>
            <a:endParaRPr lang="en-US" sz="4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8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067"/>
          <a:stretch/>
        </p:blipFill>
        <p:spPr>
          <a:xfrm>
            <a:off x="1" y="10"/>
            <a:ext cx="4654296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7329" y="718457"/>
            <a:ext cx="6274590" cy="3243278"/>
          </a:xfrm>
          <a:noFill/>
        </p:spPr>
        <p:txBody>
          <a:bodyPr>
            <a:noAutofit/>
          </a:bodyPr>
          <a:lstStyle/>
          <a:p>
            <a:r>
              <a:rPr lang="en-US" sz="10300" b="1" dirty="0" err="1"/>
              <a:t>Sermones</a:t>
            </a:r>
            <a:r>
              <a:rPr lang="en-US" sz="10300" b="1" dirty="0"/>
              <a:t> de </a:t>
            </a:r>
            <a:r>
              <a:rPr lang="en-US" sz="10300" b="1" dirty="0" err="1"/>
              <a:t>Mamá</a:t>
            </a:r>
            <a:endParaRPr lang="en-US" sz="103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7329" y="4796852"/>
            <a:ext cx="6274590" cy="1421068"/>
          </a:xfrm>
          <a:noFill/>
        </p:spPr>
        <p:txBody>
          <a:bodyPr>
            <a:normAutofit/>
          </a:bodyPr>
          <a:lstStyle/>
          <a:p>
            <a:r>
              <a:rPr lang="en-US" dirty="0" err="1"/>
              <a:t>Levitico</a:t>
            </a:r>
            <a:r>
              <a:rPr lang="en-US" dirty="0"/>
              <a:t> 19:32</a:t>
            </a:r>
          </a:p>
          <a:p>
            <a:r>
              <a:rPr lang="en-US" dirty="0"/>
              <a:t>Lucas 18:1-8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97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306</Words>
  <Application>Microsoft Office PowerPoint</Application>
  <PresentationFormat>Widescreen</PresentationFormat>
  <Paragraphs>49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Sermones de Mamá</vt:lpstr>
      <vt:lpstr>Señal</vt:lpstr>
      <vt:lpstr>SAL</vt:lpstr>
      <vt:lpstr>Misterio</vt:lpstr>
      <vt:lpstr>Alegria Para El Mundo</vt:lpstr>
      <vt:lpstr>Sermones de Mamá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Mom’s Sermons</dc:title>
  <dc:creator>John Welch</dc:creator>
  <cp:lastModifiedBy>Andres Pong</cp:lastModifiedBy>
  <cp:revision>17</cp:revision>
  <dcterms:created xsi:type="dcterms:W3CDTF">2016-12-24T18:23:07Z</dcterms:created>
  <dcterms:modified xsi:type="dcterms:W3CDTF">2018-02-28T23:21:01Z</dcterms:modified>
</cp:coreProperties>
</file>