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7" autoAdjust="0"/>
    <p:restoredTop sz="64520" autoAdjust="0"/>
  </p:normalViewPr>
  <p:slideViewPr>
    <p:cSldViewPr snapToGrid="0">
      <p:cViewPr varScale="1">
        <p:scale>
          <a:sx n="74" d="100"/>
          <a:sy n="74" d="100"/>
        </p:scale>
        <p:origin x="22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533CB-C318-4BAD-97BD-1A98636BE3FD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CF3EF-1B72-49D8-905B-D2783E122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81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CF3EF-1B72-49D8-905B-D2783E1224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25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CF3EF-1B72-49D8-905B-D2783E1224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54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CF3EF-1B72-49D8-905B-D2783E1224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56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CF3EF-1B72-49D8-905B-D2783E1224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17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18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38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lanting the see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0"/>
            <a:ext cx="5314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65125"/>
            <a:ext cx="73533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5624"/>
            <a:ext cx="6305550" cy="4746625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70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6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10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4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79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29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4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34A0F-1CA9-4D71-8E44-0707BE54B85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1DD59-1979-40DC-8A7B-02582BA52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5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he sow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5" r="9118" b="-1"/>
          <a:stretch/>
        </p:blipFill>
        <p:spPr bwMode="auto">
          <a:xfrm>
            <a:off x="4818888" y="10"/>
            <a:ext cx="7373112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1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2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309" y="2590993"/>
            <a:ext cx="5540144" cy="3320973"/>
          </a:xfrm>
        </p:spPr>
        <p:txBody>
          <a:bodyPr anchor="t">
            <a:normAutofit fontScale="90000"/>
          </a:bodyPr>
          <a:lstStyle/>
          <a:p>
            <a:r>
              <a:rPr lang="es-MX" sz="8000" dirty="0"/>
              <a:t>Pensamientos sobre el Sembrador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672" y="1300450"/>
            <a:ext cx="4167376" cy="1155525"/>
          </a:xfrm>
        </p:spPr>
        <p:txBody>
          <a:bodyPr anchor="b">
            <a:normAutofit/>
          </a:bodyPr>
          <a:lstStyle/>
          <a:p>
            <a:pPr algn="r"/>
            <a:r>
              <a:rPr lang="en-US" sz="3200" dirty="0"/>
              <a:t>Marcos 4</a:t>
            </a:r>
          </a:p>
        </p:txBody>
      </p:sp>
    </p:spTree>
    <p:extLst>
      <p:ext uri="{BB962C8B-B14F-4D97-AF65-F5344CB8AC3E}">
        <p14:creationId xmlns:p14="http://schemas.microsoft.com/office/powerpoint/2010/main" val="7368818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34" y="197174"/>
            <a:ext cx="8445759" cy="1325563"/>
          </a:xfrm>
        </p:spPr>
        <p:txBody>
          <a:bodyPr/>
          <a:lstStyle/>
          <a:p>
            <a:r>
              <a:rPr lang="es-MX" dirty="0"/>
              <a:t>Cuatro Clases de Gente en el Mundo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2737"/>
            <a:ext cx="7027506" cy="4746625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Algunas personas no tienen ningún uso para Jesús y su enseñanza</a:t>
            </a:r>
          </a:p>
          <a:p>
            <a:pPr lvl="1"/>
            <a:r>
              <a:rPr lang="es-ES" dirty="0"/>
              <a:t>Es como Papá Noel o el conejo de Pascua para ellos, un mito</a:t>
            </a:r>
          </a:p>
          <a:p>
            <a:r>
              <a:rPr lang="es-ES" dirty="0"/>
              <a:t>Otros oyen la palabra con alegría durante un tiempo</a:t>
            </a:r>
          </a:p>
          <a:p>
            <a:pPr lvl="1"/>
            <a:r>
              <a:rPr lang="es-ES" dirty="0"/>
              <a:t>Entonces viene la dificultad; Ellos están consternados</a:t>
            </a:r>
          </a:p>
          <a:p>
            <a:pPr lvl="1"/>
            <a:r>
              <a:rPr lang="es-ES" dirty="0"/>
              <a:t>Tratan de reaccionar desde su propia inteligencia</a:t>
            </a:r>
          </a:p>
          <a:p>
            <a:r>
              <a:rPr lang="es-ES" dirty="0"/>
              <a:t>Otros oyen la verdad, pero son mundanos</a:t>
            </a:r>
          </a:p>
          <a:p>
            <a:pPr lvl="1"/>
            <a:r>
              <a:rPr lang="es-ES" dirty="0"/>
              <a:t>Han compartimentado a Dios</a:t>
            </a:r>
          </a:p>
          <a:p>
            <a:pPr lvl="1"/>
            <a:r>
              <a:rPr lang="es-ES" dirty="0"/>
              <a:t>Ellos tratan de ser el siervo de Cristo y el mundo también</a:t>
            </a:r>
          </a:p>
          <a:p>
            <a:pPr lvl="1"/>
            <a:r>
              <a:rPr lang="es-ES" dirty="0"/>
              <a:t>Mateo 6:24</a:t>
            </a:r>
          </a:p>
          <a:p>
            <a:r>
              <a:rPr lang="es-ES" dirty="0"/>
              <a:t>Otros oyen, obedecen y dan fruto</a:t>
            </a:r>
          </a:p>
          <a:p>
            <a:r>
              <a:rPr lang="es-ES" dirty="0"/>
              <a:t>¿En qué terreno estás?</a:t>
            </a:r>
          </a:p>
          <a:p>
            <a:pPr lvl="1"/>
            <a:r>
              <a:rPr lang="es-ES" dirty="0"/>
              <a:t>Tal vez es hora de un cambio</a:t>
            </a:r>
          </a:p>
          <a:p>
            <a:pPr lvl="1"/>
            <a:r>
              <a:rPr lang="es-ES" dirty="0"/>
              <a:t>Lucas 13: 6-9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48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Otro</a:t>
            </a:r>
            <a:r>
              <a:rPr lang="en-US" dirty="0"/>
              <a:t> </a:t>
            </a:r>
            <a:r>
              <a:rPr lang="en-US" dirty="0" err="1"/>
              <a:t>sembrador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sz="3600" b="0" dirty="0"/>
              <a:t>Gálatas 6: 7-9</a:t>
            </a:r>
          </a:p>
          <a:p>
            <a:pPr lvl="1"/>
            <a:r>
              <a:rPr lang="es-ES" sz="3200" b="0" dirty="0"/>
              <a:t>No seáis engañados; Dios no es burlado, porque todo lo que el hombre sembrare, eso también segará. (8) Porque el que siembra su carne, de la carne segará corrupción; Mas el que siembra para el Espíritu, del Espíritu cosechará vida eterna. (9) Y no nos cansemos de hacer bien; porque a su tiempo segaremos, si no desmayamos.</a:t>
            </a:r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668305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93725"/>
            <a:ext cx="7353300" cy="1325563"/>
          </a:xfrm>
        </p:spPr>
        <p:txBody>
          <a:bodyPr/>
          <a:lstStyle/>
          <a:p>
            <a:r>
              <a:rPr lang="en-US" dirty="0"/>
              <a:t>Que no </a:t>
            </a:r>
            <a:r>
              <a:rPr lang="es-MX" dirty="0"/>
              <a:t>te engañen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20925"/>
            <a:ext cx="6286500" cy="4089206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Evita el engaño</a:t>
            </a:r>
          </a:p>
          <a:p>
            <a:r>
              <a:rPr lang="es-ES" dirty="0"/>
              <a:t>No te engañes ni dejes que otros te engañen</a:t>
            </a:r>
          </a:p>
          <a:p>
            <a:r>
              <a:rPr lang="es-ES" dirty="0"/>
              <a:t>No juegues con la voluntad de Dios</a:t>
            </a:r>
          </a:p>
          <a:p>
            <a:r>
              <a:rPr lang="es-ES" dirty="0"/>
              <a:t>Elige lo que quieres hacer con tu vida</a:t>
            </a:r>
          </a:p>
          <a:p>
            <a:r>
              <a:rPr lang="es-ES" dirty="0"/>
              <a:t>Sírvete y termina en destrucción</a:t>
            </a:r>
          </a:p>
          <a:p>
            <a:r>
              <a:rPr lang="es-ES" dirty="0"/>
              <a:t>Sirve a Dios y la vida eterna será tuya</a:t>
            </a:r>
          </a:p>
          <a:p>
            <a:r>
              <a:rPr lang="es-ES" dirty="0"/>
              <a:t>Has tu el bien es la voluntad de Dios para tu vida</a:t>
            </a:r>
          </a:p>
          <a:p>
            <a:r>
              <a:rPr lang="es-ES" dirty="0"/>
              <a:t>Mantén tu corazón fuerte mientras sigues adelante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2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Otras lecciones del sembrador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sz="4400" dirty="0"/>
              <a:t>Cosechamos porque hemos sembrado</a:t>
            </a:r>
          </a:p>
          <a:p>
            <a:r>
              <a:rPr lang="es-ES" sz="4400" dirty="0"/>
              <a:t>Cosechamos lo que sembramos</a:t>
            </a:r>
          </a:p>
          <a:p>
            <a:r>
              <a:rPr lang="es-ES" sz="4400" dirty="0"/>
              <a:t>Cosechamos más de lo que sembramos</a:t>
            </a:r>
          </a:p>
          <a:p>
            <a:pPr lvl="1"/>
            <a:r>
              <a:rPr lang="es-ES" sz="4000" dirty="0"/>
              <a:t>En condenación pecaminosa</a:t>
            </a:r>
          </a:p>
          <a:p>
            <a:pPr lvl="1"/>
            <a:r>
              <a:rPr lang="es-ES" sz="4000" dirty="0"/>
              <a:t>En la bendición eterna</a:t>
            </a:r>
          </a:p>
          <a:p>
            <a:r>
              <a:rPr lang="es-ES" sz="4400" dirty="0"/>
              <a:t>Cosechamos después de sembrar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563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he sow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5" r="9118" b="-1"/>
          <a:stretch/>
        </p:blipFill>
        <p:spPr bwMode="auto">
          <a:xfrm>
            <a:off x="4818888" y="10"/>
            <a:ext cx="7373112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90994"/>
            <a:ext cx="4818888" cy="3320973"/>
          </a:xfrm>
        </p:spPr>
        <p:txBody>
          <a:bodyPr anchor="t">
            <a:normAutofit/>
          </a:bodyPr>
          <a:lstStyle/>
          <a:p>
            <a:r>
              <a:rPr lang="es-MX" dirty="0"/>
              <a:t>Pensamientos sobre el Sembrador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512" y="1309781"/>
            <a:ext cx="4167376" cy="1155525"/>
          </a:xfrm>
        </p:spPr>
        <p:txBody>
          <a:bodyPr anchor="b">
            <a:normAutofit/>
          </a:bodyPr>
          <a:lstStyle/>
          <a:p>
            <a:pPr algn="r"/>
            <a:r>
              <a:rPr lang="en-US" sz="3200" dirty="0"/>
              <a:t>Marcos 4</a:t>
            </a:r>
          </a:p>
        </p:txBody>
      </p:sp>
    </p:spTree>
    <p:extLst>
      <p:ext uri="{BB962C8B-B14F-4D97-AF65-F5344CB8AC3E}">
        <p14:creationId xmlns:p14="http://schemas.microsoft.com/office/powerpoint/2010/main" val="4200380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293</Words>
  <Application>Microsoft Office PowerPoint</Application>
  <PresentationFormat>Widescreen</PresentationFormat>
  <Paragraphs>41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Pensamientos sobre el Sembrador</vt:lpstr>
      <vt:lpstr>Cuatro Clases de Gente en el Mundo</vt:lpstr>
      <vt:lpstr>Otro sembrador</vt:lpstr>
      <vt:lpstr>Que no te engañen</vt:lpstr>
      <vt:lpstr>Otras lecciones del sembrador</vt:lpstr>
      <vt:lpstr>Pensamientos sobre el Sembrador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Thoughts on the Sower</dc:title>
  <dc:creator>John Welch</dc:creator>
  <cp:lastModifiedBy>Andres Pong</cp:lastModifiedBy>
  <cp:revision>9</cp:revision>
  <dcterms:created xsi:type="dcterms:W3CDTF">2017-05-06T19:19:13Z</dcterms:created>
  <dcterms:modified xsi:type="dcterms:W3CDTF">2018-03-01T03:52:58Z</dcterms:modified>
</cp:coreProperties>
</file>