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40" autoAdjust="0"/>
    <p:restoredTop sz="73188" autoAdjust="0"/>
  </p:normalViewPr>
  <p:slideViewPr>
    <p:cSldViewPr snapToGrid="0">
      <p:cViewPr varScale="1">
        <p:scale>
          <a:sx n="84" d="100"/>
          <a:sy n="84" d="100"/>
        </p:scale>
        <p:origin x="21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FD512-0981-4BC0-8808-508D1F5F29CD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CB6A0-7BDA-45DE-9062-597661AB0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7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66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42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35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21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CB6A0-7BDA-45DE-9062-597661AB08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1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8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7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3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7063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35700" cy="435133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  <p:pic>
        <p:nvPicPr>
          <p:cNvPr id="2052" name="Picture 4" descr="Image result for the good samarita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37" y="-136525"/>
            <a:ext cx="4983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21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5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4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63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5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1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6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987E2-CD3B-4E55-8EA1-FE5F674989D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7EE8-8A39-42FE-B376-6ED868139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8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e good samarit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032" y="40481"/>
            <a:ext cx="12614032" cy="693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85081"/>
            <a:ext cx="9144000" cy="23876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	Inversión Para Ser Un Buen Samaritano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3041" y="3170300"/>
            <a:ext cx="2254686" cy="412144"/>
          </a:xfrm>
          <a:solidFill>
            <a:schemeClr val="bg1">
              <a:alpha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Lucas 10: 25-37</a:t>
            </a:r>
          </a:p>
        </p:txBody>
      </p:sp>
    </p:spTree>
    <p:extLst>
      <p:ext uri="{BB962C8B-B14F-4D97-AF65-F5344CB8AC3E}">
        <p14:creationId xmlns:p14="http://schemas.microsoft.com/office/powerpoint/2010/main" val="316852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Primeros</a:t>
            </a:r>
            <a:r>
              <a:rPr lang="en-US" dirty="0"/>
              <a:t> </a:t>
            </a:r>
            <a:r>
              <a:rPr lang="en-US" dirty="0" err="1"/>
              <a:t>Pensamientos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Al parecer ser un cristiano no es sólo una cosa de creer, sino también hacer algo</a:t>
            </a:r>
          </a:p>
          <a:p>
            <a:r>
              <a:rPr lang="es-ES" sz="3200" dirty="0"/>
              <a:t>Marcos 16: 15-16</a:t>
            </a:r>
          </a:p>
          <a:p>
            <a:r>
              <a:rPr lang="es-ES" sz="3200" dirty="0"/>
              <a:t>Hechos 2: 37-38</a:t>
            </a:r>
          </a:p>
          <a:p>
            <a:r>
              <a:rPr lang="es-ES" sz="3200" dirty="0"/>
              <a:t>Mateo 10:22</a:t>
            </a:r>
          </a:p>
          <a:p>
            <a:r>
              <a:rPr lang="es-ES" sz="3200" dirty="0"/>
              <a:t>Apocalipsis 2:10</a:t>
            </a:r>
          </a:p>
          <a:p>
            <a:r>
              <a:rPr lang="es-ES" sz="3200" dirty="0"/>
              <a:t>Hebreos 5: 8-9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478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</a:t>
            </a:r>
            <a:r>
              <a:rPr lang="es-MX" dirty="0"/>
              <a:t>Caracteres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Los ladrones</a:t>
            </a:r>
          </a:p>
          <a:p>
            <a:pPr lvl="1"/>
            <a:r>
              <a:rPr lang="es-ES" dirty="0"/>
              <a:t>Cuyo sólo uso para la gente es tomar de ellos</a:t>
            </a:r>
          </a:p>
          <a:p>
            <a:r>
              <a:rPr lang="es-ES" dirty="0"/>
              <a:t>Hay un sacerdote</a:t>
            </a:r>
          </a:p>
          <a:p>
            <a:pPr lvl="1"/>
            <a:r>
              <a:rPr lang="es-ES" dirty="0"/>
              <a:t>Quien es religioso, pero se distancia de los hombres</a:t>
            </a:r>
          </a:p>
          <a:p>
            <a:r>
              <a:rPr lang="es-ES" dirty="0"/>
              <a:t>Hay un levita</a:t>
            </a:r>
          </a:p>
          <a:p>
            <a:pPr lvl="1"/>
            <a:r>
              <a:rPr lang="es-ES" dirty="0"/>
              <a:t>También religiosa, pero elige no involucrarse</a:t>
            </a:r>
          </a:p>
          <a:p>
            <a:r>
              <a:rPr lang="es-ES" dirty="0"/>
              <a:t>Hay un posadero</a:t>
            </a:r>
          </a:p>
          <a:p>
            <a:pPr lvl="1"/>
            <a:r>
              <a:rPr lang="es-ES" dirty="0"/>
              <a:t>Quién ayuda cuando hay una ventaja monetaria</a:t>
            </a:r>
          </a:p>
          <a:p>
            <a:r>
              <a:rPr lang="es-ES" dirty="0"/>
              <a:t>Hay un samaritano</a:t>
            </a:r>
          </a:p>
          <a:p>
            <a:pPr lvl="1"/>
            <a:r>
              <a:rPr lang="es-ES" dirty="0"/>
              <a:t>Lleno de compasión puesto en acciones bondadosas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Ahí Hay Posibles Excusas Para no Ayudar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Peligro</a:t>
            </a:r>
          </a:p>
          <a:p>
            <a:pPr lvl="1"/>
            <a:r>
              <a:rPr lang="es-ES" dirty="0"/>
              <a:t>Los ladrones podrían seguir vigilando a otras víctimas</a:t>
            </a:r>
          </a:p>
          <a:p>
            <a:r>
              <a:rPr lang="es-ES" dirty="0"/>
              <a:t>Inmundo</a:t>
            </a:r>
          </a:p>
          <a:p>
            <a:pPr lvl="1"/>
            <a:r>
              <a:rPr lang="es-ES" dirty="0"/>
              <a:t>Pueden llegar a ser sin mancha al tocar la sangre y el cuerpo</a:t>
            </a:r>
          </a:p>
          <a:p>
            <a:r>
              <a:rPr lang="es-ES" dirty="0"/>
              <a:t>Negocio</a:t>
            </a:r>
          </a:p>
          <a:p>
            <a:pPr lvl="1"/>
            <a:r>
              <a:rPr lang="es-ES" dirty="0"/>
              <a:t>Hay otros esperando por ellos, los asuntos que se ven a</a:t>
            </a:r>
          </a:p>
          <a:p>
            <a:r>
              <a:rPr lang="es-ES" dirty="0"/>
              <a:t>Acusado</a:t>
            </a:r>
          </a:p>
          <a:p>
            <a:pPr lvl="1"/>
            <a:r>
              <a:rPr lang="es-ES" dirty="0"/>
              <a:t>Alguien podría pensar que estaban involucrados en lo que pasó</a:t>
            </a:r>
          </a:p>
          <a:p>
            <a:r>
              <a:rPr lang="es-ES" dirty="0"/>
              <a:t>Gastos</a:t>
            </a:r>
          </a:p>
          <a:p>
            <a:pPr lvl="1"/>
            <a:r>
              <a:rPr lang="es-ES" dirty="0"/>
              <a:t>Tenían deudas y necesidades donde su dinero tenía que 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Ahí Hay Regalos Que Un Hombre Puede 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Su corazón en compasión incluso a quien lo vio como un extraño</a:t>
            </a:r>
          </a:p>
          <a:p>
            <a:r>
              <a:rPr lang="es-ES" dirty="0"/>
              <a:t>Su fuerza para levantarlo, para ponerlo en su animal, y caminar al lado</a:t>
            </a:r>
          </a:p>
          <a:p>
            <a:r>
              <a:rPr lang="es-ES" dirty="0"/>
              <a:t>Comida de su aceite y vino que utilizó como medicina para ayudar</a:t>
            </a:r>
          </a:p>
          <a:p>
            <a:r>
              <a:rPr lang="es-ES" dirty="0"/>
              <a:t>Su animal para llevarlo, al igual que usaríamos nuestro coche o medio de transporte</a:t>
            </a:r>
          </a:p>
          <a:p>
            <a:r>
              <a:rPr lang="es-ES" dirty="0"/>
              <a:t>Su dinero que constituía un salario diario</a:t>
            </a:r>
          </a:p>
          <a:p>
            <a:r>
              <a:rPr lang="es-ES" dirty="0"/>
              <a:t>Tiempo, aunque él también estaba en un viaje  ocupado o disfrutando de las cosas para ver alrededor.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2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Una Pregunta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¿De dónde salió el vendaje?</a:t>
            </a:r>
          </a:p>
          <a:p>
            <a:r>
              <a:rPr lang="es-ES" sz="3200" dirty="0"/>
              <a:t>No de los dañadores, se habían ido</a:t>
            </a:r>
          </a:p>
          <a:p>
            <a:r>
              <a:rPr lang="es-ES" sz="3200" dirty="0"/>
              <a:t>Probablemente arrancado de la propia ropa del samaritano</a:t>
            </a:r>
          </a:p>
          <a:p>
            <a:r>
              <a:rPr lang="es-ES" sz="3200" dirty="0"/>
              <a:t>Utilizó lo que pudo para ayudarle todo lo que pudo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3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235700" cy="1325563"/>
          </a:xfrm>
        </p:spPr>
        <p:txBody>
          <a:bodyPr/>
          <a:lstStyle/>
          <a:p>
            <a:pPr algn="ctr"/>
            <a:r>
              <a:rPr lang="es-ES" dirty="0"/>
              <a:t>La víctima Fue También Uno De Los Personajes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3200" dirty="0"/>
              <a:t>¿Te recuerda a ti mismo?</a:t>
            </a:r>
          </a:p>
          <a:p>
            <a:r>
              <a:rPr lang="es-ES" sz="3200" dirty="0"/>
              <a:t>En nuestros pecados estamos muriendo e indefensos</a:t>
            </a:r>
          </a:p>
          <a:p>
            <a:r>
              <a:rPr lang="es-ES" sz="3200" dirty="0"/>
              <a:t>Jesús viene y hace por nosotros lo que no podemos hacer por nosotros mismos</a:t>
            </a:r>
          </a:p>
          <a:p>
            <a:r>
              <a:rPr lang="es-ES" sz="3200" dirty="0"/>
              <a:t>Él fue más lejos que el Samaritano, Él murió por nosotros</a:t>
            </a:r>
          </a:p>
          <a:p>
            <a:r>
              <a:rPr lang="es-ES" sz="3200" dirty="0"/>
              <a:t>También murió por el sacerdote, el levita y los ladrones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468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e good samarit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032" y="40481"/>
            <a:ext cx="12614032" cy="693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85081"/>
            <a:ext cx="9144000" cy="23876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	Inversión Para Ser Un Buen Samaritano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3041" y="3170300"/>
            <a:ext cx="2254686" cy="412144"/>
          </a:xfrm>
          <a:solidFill>
            <a:schemeClr val="bg1">
              <a:alpha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Lucas 10: 25-37</a:t>
            </a:r>
          </a:p>
        </p:txBody>
      </p:sp>
    </p:spTree>
    <p:extLst>
      <p:ext uri="{BB962C8B-B14F-4D97-AF65-F5344CB8AC3E}">
        <p14:creationId xmlns:p14="http://schemas.microsoft.com/office/powerpoint/2010/main" val="7957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355</Words>
  <Application>Microsoft Office PowerPoint</Application>
  <PresentationFormat>Widescreen</PresentationFormat>
  <Paragraphs>57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La  Inversión Para Ser Un Buen Samaritano</vt:lpstr>
      <vt:lpstr>Primeros Pensamientos</vt:lpstr>
      <vt:lpstr>Los Caracteres</vt:lpstr>
      <vt:lpstr>Ahí Hay Posibles Excusas Para no Ayudar</vt:lpstr>
      <vt:lpstr>Ahí Hay Regalos Que Un Hombre Puede Dar</vt:lpstr>
      <vt:lpstr>Una Pregunta</vt:lpstr>
      <vt:lpstr>La víctima Fue También Uno De Los Personajes</vt:lpstr>
      <vt:lpstr>La  Inversión Para Ser Un Buen Samaritano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Investment to be a  Good Samaritan</dc:title>
  <dc:creator>Owner</dc:creator>
  <cp:lastModifiedBy>Andres Pong</cp:lastModifiedBy>
  <cp:revision>9</cp:revision>
  <dcterms:created xsi:type="dcterms:W3CDTF">2017-06-08T23:43:07Z</dcterms:created>
  <dcterms:modified xsi:type="dcterms:W3CDTF">2018-03-01T04:36:40Z</dcterms:modified>
</cp:coreProperties>
</file>