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083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3C6DD-F5BD-4BA8-A487-61B6B972D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DCF4BE-382B-4622-AC0C-0BE40A1B2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6FA39-B497-44F7-BE93-1BF3F81F3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100AF-D34A-4723-BD5E-84A286CFB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30483-9508-4DCD-895A-DE23248F9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897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6100E-9477-4DDA-B3AA-59EFCC9A3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F79763-FD9D-4C7D-9C1D-9F72D327F4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4F6EE-3815-4804-AD36-F0B2888B8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F6124-56DA-4BAF-9E27-D924D310F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7504D2-5691-45B3-A6E3-9C08B903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29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5A8B3-C4EB-47E5-AA97-278D1B4C6A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E6F1E9-C3F3-48C1-89B3-D125C8855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CFAA3-42F7-4025-8FD0-D56CD2FDA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B696F-90C7-41C8-81FE-059FBB63F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25CAD-39B3-485F-AF1A-6318FED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0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9B7E6-2252-4C03-A8DC-E09A966B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4EB72-EDFC-4C77-954A-E7582EFDF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D0A4C-0C84-474E-AD84-A9C838134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2B64B-23F0-493F-B551-483180E9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8668A-B058-47FC-8C9B-A1BBD5E62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014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F7F95-DA9E-4417-BFC7-CF04AD235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9330C-E2A0-4272-B10B-854BA5BFB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636AB-6E98-40DE-BCC6-1FF5E077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63FDD-BEAE-4DE5-BE28-0FB74086A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EFA87-8218-41EA-BDC7-4B6B6E7C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748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BDD31-1598-48BC-9BA1-38CF05BD8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9D4EB-42F3-4EC3-BFBA-E3189A2D04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FC845-9684-4342-BA99-C5B3FDDC7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11FDB-E314-48C6-A627-2FA101FC0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FC67F-107A-4369-8790-11AC76657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ED9708-DCFB-44C2-8695-66A090A77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4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4B8A2-ACDA-470A-B2BD-281601781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C7B03-9531-4E83-B088-D6F1ECFE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74677B-3F8C-4E8F-AE6E-5D1D3C5CD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E569C6-90C7-4C1D-A765-198974A2F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0EA777-463B-42C3-9D9D-4ACEFEAD1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4E2DB3-18FD-4394-B584-F111AC71D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503590-0A34-4616-8AFD-712C93D0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B8F75F-041D-4118-B916-5E26BC7E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22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97C49-01C3-4573-82A1-6EBDD652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3E49F-CDF5-4A7B-B616-7599F25C2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538891-8DD4-43C4-A2F3-4D3827793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2DDF-2EEA-4BB0-8AD2-199A9A6D3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71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DE699F-E2A2-4D16-9F75-C98B29163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1DC81C-16A8-4561-9EFD-DC9DFB364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1A68A-70AA-458A-B1D8-13A3DFFB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0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B21B3-8CD3-4C01-A2FE-F07CE75A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3BF76-1B90-44E6-BE81-08F6CE5A4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3B361-59A9-456F-96AE-960EBAD61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1C9586-F18C-461F-82A1-B8C062717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4C7A1-A5C3-4615-80C1-D9DA65EEC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29162-DE15-4E19-9D19-53E83852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548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16032-70F4-434E-B5E0-AC0FDF9D8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5B12E-DD43-49D3-A933-AAE2A9ED1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FE8FD8-E4FE-4A82-9F40-AC859829F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973FE-05D5-43F4-89B5-E699F7605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B83CE-77AC-4846-97D3-B69632B9B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30EBF-F94A-4259-B7AE-7A5D8E88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5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088AFA-3F9A-4F98-B85D-65FD2B79D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2DD54F-7135-4E53-8A1A-DED224CEC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F37CD-B6B8-439E-B1A8-3FF9BFC521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EFFE-E1AB-4C52-B75C-7AF7C1802569}" type="datetimeFigureOut">
              <a:rPr lang="en-US" smtClean="0"/>
              <a:t>1/11/2018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D5418-7A13-454D-9F8F-EA5970F14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0175A-12FD-4A67-880A-75FDD3F22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4C3A6-3DA6-4AD8-BC2D-13DDE24DC6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67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27B0D9-AB70-48AC-AB17-1FCEAB3AD1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830" r="8622" b="4490"/>
          <a:stretch/>
        </p:blipFill>
        <p:spPr>
          <a:xfrm>
            <a:off x="69564" y="261257"/>
            <a:ext cx="12052871" cy="65967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F02E4C-E4F7-45B0-9E04-7770B2CB5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342" r="88681" b="4081"/>
          <a:stretch/>
        </p:blipFill>
        <p:spPr>
          <a:xfrm>
            <a:off x="1567541" y="373225"/>
            <a:ext cx="1483569" cy="207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230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Andres Pong</dc:creator>
  <cp:lastModifiedBy>Andres Pong</cp:lastModifiedBy>
  <cp:revision>2</cp:revision>
  <cp:lastPrinted>2018-01-11T19:49:00Z</cp:lastPrinted>
  <dcterms:created xsi:type="dcterms:W3CDTF">2018-01-11T19:37:24Z</dcterms:created>
  <dcterms:modified xsi:type="dcterms:W3CDTF">2018-01-11T19:49:46Z</dcterms:modified>
</cp:coreProperties>
</file>