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05" autoAdjust="0"/>
    <p:restoredTop sz="61333" autoAdjust="0"/>
  </p:normalViewPr>
  <p:slideViewPr>
    <p:cSldViewPr snapToGrid="0">
      <p:cViewPr varScale="1">
        <p:scale>
          <a:sx n="70" d="100"/>
          <a:sy n="70" d="100"/>
        </p:scale>
        <p:origin x="2580" y="66"/>
      </p:cViewPr>
      <p:guideLst/>
    </p:cSldViewPr>
  </p:slideViewPr>
  <p:notesTextViewPr>
    <p:cViewPr>
      <p:scale>
        <a:sx n="1" d="1"/>
        <a:sy n="1" d="1"/>
      </p:scale>
      <p:origin x="0" y="0"/>
    </p:cViewPr>
  </p:notesTextViewPr>
  <p:notesViewPr>
    <p:cSldViewPr snapToGrid="0">
      <p:cViewPr varScale="1">
        <p:scale>
          <a:sx n="48" d="100"/>
          <a:sy n="48" d="100"/>
        </p:scale>
        <p:origin x="2076"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BCAB58-ABB7-480A-AEE4-B438A5E69541}" type="datetimeFigureOut">
              <a:rPr lang="en-US" smtClean="0"/>
              <a:t>2/28/2018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101D6F-F1C8-4BBC-AA83-EA0B1A49A047}" type="slidenum">
              <a:rPr lang="en-US" smtClean="0"/>
              <a:t>‹#›</a:t>
            </a:fld>
            <a:endParaRPr lang="en-US"/>
          </a:p>
        </p:txBody>
      </p:sp>
    </p:spTree>
    <p:extLst>
      <p:ext uri="{BB962C8B-B14F-4D97-AF65-F5344CB8AC3E}">
        <p14:creationId xmlns:p14="http://schemas.microsoft.com/office/powerpoint/2010/main" val="3122367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400" b="0" i="0" u="none" strike="noStrike" kern="1200" baseline="0" dirty="0">
              <a:solidFill>
                <a:schemeClr val="tx1"/>
              </a:solidFill>
              <a:latin typeface="+mn-lt"/>
              <a:ea typeface="+mn-ea"/>
              <a:cs typeface="+mn-cs"/>
            </a:endParaRPr>
          </a:p>
          <a:p>
            <a:endParaRPr lang="en-US" sz="1400" dirty="0"/>
          </a:p>
        </p:txBody>
      </p:sp>
      <p:sp>
        <p:nvSpPr>
          <p:cNvPr id="4" name="Slide Number Placeholder 3"/>
          <p:cNvSpPr>
            <a:spLocks noGrp="1"/>
          </p:cNvSpPr>
          <p:nvPr>
            <p:ph type="sldNum" sz="quarter" idx="10"/>
          </p:nvPr>
        </p:nvSpPr>
        <p:spPr/>
        <p:txBody>
          <a:bodyPr/>
          <a:lstStyle/>
          <a:p>
            <a:fld id="{F6101D6F-F1C8-4BBC-AA83-EA0B1A49A047}" type="slidenum">
              <a:rPr lang="en-US" smtClean="0"/>
              <a:t>1</a:t>
            </a:fld>
            <a:endParaRPr lang="en-US"/>
          </a:p>
        </p:txBody>
      </p:sp>
    </p:spTree>
    <p:extLst>
      <p:ext uri="{BB962C8B-B14F-4D97-AF65-F5344CB8AC3E}">
        <p14:creationId xmlns:p14="http://schemas.microsoft.com/office/powerpoint/2010/main" val="1543560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400" b="0" i="0" u="none" strike="noStrike" kern="1200" baseline="0" dirty="0">
              <a:solidFill>
                <a:schemeClr val="tx1"/>
              </a:solidFill>
              <a:latin typeface="+mn-lt"/>
              <a:ea typeface="+mn-ea"/>
              <a:cs typeface="+mn-cs"/>
            </a:endParaRPr>
          </a:p>
          <a:p>
            <a:endParaRPr lang="en-US" sz="1400" dirty="0"/>
          </a:p>
          <a:p>
            <a:endParaRPr lang="en-US" sz="1400" dirty="0"/>
          </a:p>
        </p:txBody>
      </p:sp>
      <p:sp>
        <p:nvSpPr>
          <p:cNvPr id="4" name="Slide Number Placeholder 3"/>
          <p:cNvSpPr>
            <a:spLocks noGrp="1"/>
          </p:cNvSpPr>
          <p:nvPr>
            <p:ph type="sldNum" sz="quarter" idx="10"/>
          </p:nvPr>
        </p:nvSpPr>
        <p:spPr/>
        <p:txBody>
          <a:bodyPr/>
          <a:lstStyle/>
          <a:p>
            <a:fld id="{F6101D6F-F1C8-4BBC-AA83-EA0B1A49A047}" type="slidenum">
              <a:rPr lang="en-US" smtClean="0"/>
              <a:t>2</a:t>
            </a:fld>
            <a:endParaRPr lang="en-US"/>
          </a:p>
        </p:txBody>
      </p:sp>
    </p:spTree>
    <p:extLst>
      <p:ext uri="{BB962C8B-B14F-4D97-AF65-F5344CB8AC3E}">
        <p14:creationId xmlns:p14="http://schemas.microsoft.com/office/powerpoint/2010/main" val="2854622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400" b="0" i="0" u="none" strike="noStrike" kern="1200" baseline="0" dirty="0">
              <a:solidFill>
                <a:schemeClr val="tx1"/>
              </a:solidFill>
              <a:latin typeface="+mn-lt"/>
              <a:ea typeface="+mn-ea"/>
              <a:cs typeface="+mn-cs"/>
            </a:endParaRPr>
          </a:p>
          <a:p>
            <a:endParaRPr lang="en-US" sz="1400" dirty="0"/>
          </a:p>
        </p:txBody>
      </p:sp>
      <p:sp>
        <p:nvSpPr>
          <p:cNvPr id="4" name="Slide Number Placeholder 3"/>
          <p:cNvSpPr>
            <a:spLocks noGrp="1"/>
          </p:cNvSpPr>
          <p:nvPr>
            <p:ph type="sldNum" sz="quarter" idx="10"/>
          </p:nvPr>
        </p:nvSpPr>
        <p:spPr/>
        <p:txBody>
          <a:bodyPr/>
          <a:lstStyle/>
          <a:p>
            <a:fld id="{F6101D6F-F1C8-4BBC-AA83-EA0B1A49A047}" type="slidenum">
              <a:rPr lang="en-US" smtClean="0"/>
              <a:t>3</a:t>
            </a:fld>
            <a:endParaRPr lang="en-US"/>
          </a:p>
        </p:txBody>
      </p:sp>
    </p:spTree>
    <p:extLst>
      <p:ext uri="{BB962C8B-B14F-4D97-AF65-F5344CB8AC3E}">
        <p14:creationId xmlns:p14="http://schemas.microsoft.com/office/powerpoint/2010/main" val="2543596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F6101D6F-F1C8-4BBC-AA83-EA0B1A49A047}" type="slidenum">
              <a:rPr lang="en-US" smtClean="0"/>
              <a:t>4</a:t>
            </a:fld>
            <a:endParaRPr lang="en-US"/>
          </a:p>
        </p:txBody>
      </p:sp>
    </p:spTree>
    <p:extLst>
      <p:ext uri="{BB962C8B-B14F-4D97-AF65-F5344CB8AC3E}">
        <p14:creationId xmlns:p14="http://schemas.microsoft.com/office/powerpoint/2010/main" val="3736304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F6101D6F-F1C8-4BBC-AA83-EA0B1A49A047}" type="slidenum">
              <a:rPr lang="en-US" smtClean="0"/>
              <a:t>5</a:t>
            </a:fld>
            <a:endParaRPr lang="en-US"/>
          </a:p>
        </p:txBody>
      </p:sp>
    </p:spTree>
    <p:extLst>
      <p:ext uri="{BB962C8B-B14F-4D97-AF65-F5344CB8AC3E}">
        <p14:creationId xmlns:p14="http://schemas.microsoft.com/office/powerpoint/2010/main" val="2962394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F6101D6F-F1C8-4BBC-AA83-EA0B1A49A047}" type="slidenum">
              <a:rPr lang="en-US" smtClean="0"/>
              <a:t>6</a:t>
            </a:fld>
            <a:endParaRPr lang="en-US"/>
          </a:p>
        </p:txBody>
      </p:sp>
    </p:spTree>
    <p:extLst>
      <p:ext uri="{BB962C8B-B14F-4D97-AF65-F5344CB8AC3E}">
        <p14:creationId xmlns:p14="http://schemas.microsoft.com/office/powerpoint/2010/main" val="2201756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400" b="0" i="0" u="none" strike="noStrike" kern="1200" baseline="0" dirty="0">
              <a:solidFill>
                <a:schemeClr val="tx1"/>
              </a:solidFill>
              <a:latin typeface="+mn-lt"/>
              <a:ea typeface="+mn-ea"/>
              <a:cs typeface="+mn-cs"/>
            </a:endParaRPr>
          </a:p>
          <a:p>
            <a:endParaRPr lang="en-US" sz="1400" dirty="0"/>
          </a:p>
        </p:txBody>
      </p:sp>
      <p:sp>
        <p:nvSpPr>
          <p:cNvPr id="4" name="Slide Number Placeholder 3"/>
          <p:cNvSpPr>
            <a:spLocks noGrp="1"/>
          </p:cNvSpPr>
          <p:nvPr>
            <p:ph type="sldNum" sz="quarter" idx="10"/>
          </p:nvPr>
        </p:nvSpPr>
        <p:spPr/>
        <p:txBody>
          <a:bodyPr/>
          <a:lstStyle/>
          <a:p>
            <a:fld id="{F6101D6F-F1C8-4BBC-AA83-EA0B1A49A047}" type="slidenum">
              <a:rPr lang="en-US" smtClean="0"/>
              <a:t>7</a:t>
            </a:fld>
            <a:endParaRPr lang="en-US"/>
          </a:p>
        </p:txBody>
      </p:sp>
    </p:spTree>
    <p:extLst>
      <p:ext uri="{BB962C8B-B14F-4D97-AF65-F5344CB8AC3E}">
        <p14:creationId xmlns:p14="http://schemas.microsoft.com/office/powerpoint/2010/main" val="1441213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F6101D6F-F1C8-4BBC-AA83-EA0B1A49A047}" type="slidenum">
              <a:rPr lang="en-US" smtClean="0"/>
              <a:t>8</a:t>
            </a:fld>
            <a:endParaRPr lang="en-US"/>
          </a:p>
        </p:txBody>
      </p:sp>
    </p:spTree>
    <p:extLst>
      <p:ext uri="{BB962C8B-B14F-4D97-AF65-F5344CB8AC3E}">
        <p14:creationId xmlns:p14="http://schemas.microsoft.com/office/powerpoint/2010/main" val="289339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F6101D6F-F1C8-4BBC-AA83-EA0B1A49A047}" type="slidenum">
              <a:rPr lang="en-US" smtClean="0"/>
              <a:t>9</a:t>
            </a:fld>
            <a:endParaRPr lang="en-US"/>
          </a:p>
        </p:txBody>
      </p:sp>
    </p:spTree>
    <p:extLst>
      <p:ext uri="{BB962C8B-B14F-4D97-AF65-F5344CB8AC3E}">
        <p14:creationId xmlns:p14="http://schemas.microsoft.com/office/powerpoint/2010/main" val="1807301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DE5D5-30AD-4D06-B41B-B65712B091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C310DC-7245-417A-84EC-B1F614A94F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4D99CD3-40A2-4B38-99E4-9AB75FBC08DD}"/>
              </a:ext>
            </a:extLst>
          </p:cNvPr>
          <p:cNvSpPr>
            <a:spLocks noGrp="1"/>
          </p:cNvSpPr>
          <p:nvPr>
            <p:ph type="dt" sz="half" idx="10"/>
          </p:nvPr>
        </p:nvSpPr>
        <p:spPr/>
        <p:txBody>
          <a:bodyPr/>
          <a:lstStyle/>
          <a:p>
            <a:fld id="{C4148290-19CD-4935-AA54-93F5F8A5B0C8}" type="datetimeFigureOut">
              <a:rPr lang="en-US" smtClean="0"/>
              <a:t>2/28/2018</a:t>
            </a:fld>
            <a:endParaRPr lang="en-US"/>
          </a:p>
        </p:txBody>
      </p:sp>
      <p:sp>
        <p:nvSpPr>
          <p:cNvPr id="5" name="Footer Placeholder 4">
            <a:extLst>
              <a:ext uri="{FF2B5EF4-FFF2-40B4-BE49-F238E27FC236}">
                <a16:creationId xmlns:a16="http://schemas.microsoft.com/office/drawing/2014/main" id="{31D28AAF-7B6D-44BE-BDF1-2340C89A14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2F228D-D7C9-4742-A383-8DB9ABA221FC}"/>
              </a:ext>
            </a:extLst>
          </p:cNvPr>
          <p:cNvSpPr>
            <a:spLocks noGrp="1"/>
          </p:cNvSpPr>
          <p:nvPr>
            <p:ph type="sldNum" sz="quarter" idx="12"/>
          </p:nvPr>
        </p:nvSpPr>
        <p:spPr/>
        <p:txBody>
          <a:bodyPr/>
          <a:lstStyle/>
          <a:p>
            <a:fld id="{1A006AB9-36C3-4344-A013-300AABB24EA6}" type="slidenum">
              <a:rPr lang="en-US" smtClean="0"/>
              <a:t>‹#›</a:t>
            </a:fld>
            <a:endParaRPr lang="en-US"/>
          </a:p>
        </p:txBody>
      </p:sp>
    </p:spTree>
    <p:extLst>
      <p:ext uri="{BB962C8B-B14F-4D97-AF65-F5344CB8AC3E}">
        <p14:creationId xmlns:p14="http://schemas.microsoft.com/office/powerpoint/2010/main" val="1488032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B3899-43D1-4FCF-96B0-AB0291EECE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EBAED8-D94C-4E77-BB70-D37B6B3661C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6E3D54-71EF-4B4C-8FCB-669CBA8AB794}"/>
              </a:ext>
            </a:extLst>
          </p:cNvPr>
          <p:cNvSpPr>
            <a:spLocks noGrp="1"/>
          </p:cNvSpPr>
          <p:nvPr>
            <p:ph type="dt" sz="half" idx="10"/>
          </p:nvPr>
        </p:nvSpPr>
        <p:spPr/>
        <p:txBody>
          <a:bodyPr/>
          <a:lstStyle/>
          <a:p>
            <a:fld id="{C4148290-19CD-4935-AA54-93F5F8A5B0C8}" type="datetimeFigureOut">
              <a:rPr lang="en-US" smtClean="0"/>
              <a:t>2/28/2018</a:t>
            </a:fld>
            <a:endParaRPr lang="en-US"/>
          </a:p>
        </p:txBody>
      </p:sp>
      <p:sp>
        <p:nvSpPr>
          <p:cNvPr id="5" name="Footer Placeholder 4">
            <a:extLst>
              <a:ext uri="{FF2B5EF4-FFF2-40B4-BE49-F238E27FC236}">
                <a16:creationId xmlns:a16="http://schemas.microsoft.com/office/drawing/2014/main" id="{25BC4FD2-27B2-4A8E-99BE-55B11A5689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34DB0E-2773-403C-9623-9D017622F2CB}"/>
              </a:ext>
            </a:extLst>
          </p:cNvPr>
          <p:cNvSpPr>
            <a:spLocks noGrp="1"/>
          </p:cNvSpPr>
          <p:nvPr>
            <p:ph type="sldNum" sz="quarter" idx="12"/>
          </p:nvPr>
        </p:nvSpPr>
        <p:spPr/>
        <p:txBody>
          <a:bodyPr/>
          <a:lstStyle/>
          <a:p>
            <a:fld id="{1A006AB9-36C3-4344-A013-300AABB24EA6}" type="slidenum">
              <a:rPr lang="en-US" smtClean="0"/>
              <a:t>‹#›</a:t>
            </a:fld>
            <a:endParaRPr lang="en-US"/>
          </a:p>
        </p:txBody>
      </p:sp>
    </p:spTree>
    <p:extLst>
      <p:ext uri="{BB962C8B-B14F-4D97-AF65-F5344CB8AC3E}">
        <p14:creationId xmlns:p14="http://schemas.microsoft.com/office/powerpoint/2010/main" val="1181468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95B046-7839-413E-9AAE-5137F13F5F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85E9D7-3972-4433-B2E6-6498F185A1E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A39A27-7F49-4079-B6D9-D6B3FD5EAE89}"/>
              </a:ext>
            </a:extLst>
          </p:cNvPr>
          <p:cNvSpPr>
            <a:spLocks noGrp="1"/>
          </p:cNvSpPr>
          <p:nvPr>
            <p:ph type="dt" sz="half" idx="10"/>
          </p:nvPr>
        </p:nvSpPr>
        <p:spPr/>
        <p:txBody>
          <a:bodyPr/>
          <a:lstStyle/>
          <a:p>
            <a:fld id="{C4148290-19CD-4935-AA54-93F5F8A5B0C8}" type="datetimeFigureOut">
              <a:rPr lang="en-US" smtClean="0"/>
              <a:t>2/28/2018</a:t>
            </a:fld>
            <a:endParaRPr lang="en-US"/>
          </a:p>
        </p:txBody>
      </p:sp>
      <p:sp>
        <p:nvSpPr>
          <p:cNvPr id="5" name="Footer Placeholder 4">
            <a:extLst>
              <a:ext uri="{FF2B5EF4-FFF2-40B4-BE49-F238E27FC236}">
                <a16:creationId xmlns:a16="http://schemas.microsoft.com/office/drawing/2014/main" id="{441CBFB8-1D08-471B-9F0A-AB487A015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683CF0-A32C-4473-BAF3-8DBE80241E2F}"/>
              </a:ext>
            </a:extLst>
          </p:cNvPr>
          <p:cNvSpPr>
            <a:spLocks noGrp="1"/>
          </p:cNvSpPr>
          <p:nvPr>
            <p:ph type="sldNum" sz="quarter" idx="12"/>
          </p:nvPr>
        </p:nvSpPr>
        <p:spPr/>
        <p:txBody>
          <a:bodyPr/>
          <a:lstStyle/>
          <a:p>
            <a:fld id="{1A006AB9-36C3-4344-A013-300AABB24EA6}" type="slidenum">
              <a:rPr lang="en-US" smtClean="0"/>
              <a:t>‹#›</a:t>
            </a:fld>
            <a:endParaRPr lang="en-US"/>
          </a:p>
        </p:txBody>
      </p:sp>
    </p:spTree>
    <p:extLst>
      <p:ext uri="{BB962C8B-B14F-4D97-AF65-F5344CB8AC3E}">
        <p14:creationId xmlns:p14="http://schemas.microsoft.com/office/powerpoint/2010/main" val="1729951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00EC2-1B21-4F28-B0DC-4B71E65BD3CD}"/>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EE87DE32-F13A-4780-8F3D-C8009FF65CD0}"/>
              </a:ext>
            </a:extLst>
          </p:cNvPr>
          <p:cNvSpPr>
            <a:spLocks noGrp="1"/>
          </p:cNvSpPr>
          <p:nvPr>
            <p:ph idx="1"/>
          </p:nvPr>
        </p:nvSpPr>
        <p:spPr/>
        <p:txBody>
          <a:bodyPr/>
          <a:lstStyle>
            <a:lvl1pPr>
              <a:defRPr b="1"/>
            </a:lvl1pPr>
            <a:lvl2pPr>
              <a:defRPr b="1"/>
            </a:lvl2pPr>
            <a:lvl3pPr>
              <a:defRPr b="1"/>
            </a:lvl3pPr>
            <a:lvl4pPr>
              <a:defRPr b="1"/>
            </a:lvl4pPr>
            <a:lvl5pPr>
              <a:defRPr b="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AA54ED3-199E-4004-8C92-6EF808DCFFB8}"/>
              </a:ext>
            </a:extLst>
          </p:cNvPr>
          <p:cNvSpPr>
            <a:spLocks noGrp="1"/>
          </p:cNvSpPr>
          <p:nvPr>
            <p:ph type="dt" sz="half" idx="10"/>
          </p:nvPr>
        </p:nvSpPr>
        <p:spPr/>
        <p:txBody>
          <a:bodyPr/>
          <a:lstStyle/>
          <a:p>
            <a:fld id="{C4148290-19CD-4935-AA54-93F5F8A5B0C8}" type="datetimeFigureOut">
              <a:rPr lang="en-US" smtClean="0"/>
              <a:t>2/28/2018</a:t>
            </a:fld>
            <a:endParaRPr lang="en-US"/>
          </a:p>
        </p:txBody>
      </p:sp>
      <p:sp>
        <p:nvSpPr>
          <p:cNvPr id="5" name="Footer Placeholder 4">
            <a:extLst>
              <a:ext uri="{FF2B5EF4-FFF2-40B4-BE49-F238E27FC236}">
                <a16:creationId xmlns:a16="http://schemas.microsoft.com/office/drawing/2014/main" id="{410099FA-CA51-47FC-8EBE-A69C58E9F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4150D3-8742-416E-BDB8-E41D52DD3989}"/>
              </a:ext>
            </a:extLst>
          </p:cNvPr>
          <p:cNvSpPr>
            <a:spLocks noGrp="1"/>
          </p:cNvSpPr>
          <p:nvPr>
            <p:ph type="sldNum" sz="quarter" idx="12"/>
          </p:nvPr>
        </p:nvSpPr>
        <p:spPr/>
        <p:txBody>
          <a:bodyPr/>
          <a:lstStyle/>
          <a:p>
            <a:fld id="{1A006AB9-36C3-4344-A013-300AABB24EA6}" type="slidenum">
              <a:rPr lang="en-US" smtClean="0"/>
              <a:t>‹#›</a:t>
            </a:fld>
            <a:endParaRPr lang="en-US"/>
          </a:p>
        </p:txBody>
      </p:sp>
    </p:spTree>
    <p:extLst>
      <p:ext uri="{BB962C8B-B14F-4D97-AF65-F5344CB8AC3E}">
        <p14:creationId xmlns:p14="http://schemas.microsoft.com/office/powerpoint/2010/main" val="892373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2F3DE-0276-4E27-88FF-49C575B3C9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5AA98A-D9A1-498E-AEE9-C8D4897294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D6BF193-6828-42CA-8ADD-1625D70D24F9}"/>
              </a:ext>
            </a:extLst>
          </p:cNvPr>
          <p:cNvSpPr>
            <a:spLocks noGrp="1"/>
          </p:cNvSpPr>
          <p:nvPr>
            <p:ph type="dt" sz="half" idx="10"/>
          </p:nvPr>
        </p:nvSpPr>
        <p:spPr/>
        <p:txBody>
          <a:bodyPr/>
          <a:lstStyle/>
          <a:p>
            <a:fld id="{C4148290-19CD-4935-AA54-93F5F8A5B0C8}" type="datetimeFigureOut">
              <a:rPr lang="en-US" smtClean="0"/>
              <a:t>2/28/2018</a:t>
            </a:fld>
            <a:endParaRPr lang="en-US"/>
          </a:p>
        </p:txBody>
      </p:sp>
      <p:sp>
        <p:nvSpPr>
          <p:cNvPr id="5" name="Footer Placeholder 4">
            <a:extLst>
              <a:ext uri="{FF2B5EF4-FFF2-40B4-BE49-F238E27FC236}">
                <a16:creationId xmlns:a16="http://schemas.microsoft.com/office/drawing/2014/main" id="{43E96BE7-F3BB-4375-9409-106CACD672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053955-9ED5-4602-B8BD-0D943E833D98}"/>
              </a:ext>
            </a:extLst>
          </p:cNvPr>
          <p:cNvSpPr>
            <a:spLocks noGrp="1"/>
          </p:cNvSpPr>
          <p:nvPr>
            <p:ph type="sldNum" sz="quarter" idx="12"/>
          </p:nvPr>
        </p:nvSpPr>
        <p:spPr/>
        <p:txBody>
          <a:bodyPr/>
          <a:lstStyle/>
          <a:p>
            <a:fld id="{1A006AB9-36C3-4344-A013-300AABB24EA6}" type="slidenum">
              <a:rPr lang="en-US" smtClean="0"/>
              <a:t>‹#›</a:t>
            </a:fld>
            <a:endParaRPr lang="en-US"/>
          </a:p>
        </p:txBody>
      </p:sp>
    </p:spTree>
    <p:extLst>
      <p:ext uri="{BB962C8B-B14F-4D97-AF65-F5344CB8AC3E}">
        <p14:creationId xmlns:p14="http://schemas.microsoft.com/office/powerpoint/2010/main" val="3161479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06AB0-F7A7-4F54-9F13-61B98B1745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AC7DE9-616A-4810-94EE-B095A092820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E06B34-C8A7-497B-A637-CE059A258E8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A370E6-068B-40DA-A519-A68797D4C959}"/>
              </a:ext>
            </a:extLst>
          </p:cNvPr>
          <p:cNvSpPr>
            <a:spLocks noGrp="1"/>
          </p:cNvSpPr>
          <p:nvPr>
            <p:ph type="dt" sz="half" idx="10"/>
          </p:nvPr>
        </p:nvSpPr>
        <p:spPr/>
        <p:txBody>
          <a:bodyPr/>
          <a:lstStyle/>
          <a:p>
            <a:fld id="{C4148290-19CD-4935-AA54-93F5F8A5B0C8}" type="datetimeFigureOut">
              <a:rPr lang="en-US" smtClean="0"/>
              <a:t>2/28/2018</a:t>
            </a:fld>
            <a:endParaRPr lang="en-US"/>
          </a:p>
        </p:txBody>
      </p:sp>
      <p:sp>
        <p:nvSpPr>
          <p:cNvPr id="6" name="Footer Placeholder 5">
            <a:extLst>
              <a:ext uri="{FF2B5EF4-FFF2-40B4-BE49-F238E27FC236}">
                <a16:creationId xmlns:a16="http://schemas.microsoft.com/office/drawing/2014/main" id="{52420526-03F7-42A4-B2DD-8CAB4BA757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1F9184-E6BD-4DBF-91C4-817AFC31B315}"/>
              </a:ext>
            </a:extLst>
          </p:cNvPr>
          <p:cNvSpPr>
            <a:spLocks noGrp="1"/>
          </p:cNvSpPr>
          <p:nvPr>
            <p:ph type="sldNum" sz="quarter" idx="12"/>
          </p:nvPr>
        </p:nvSpPr>
        <p:spPr/>
        <p:txBody>
          <a:bodyPr/>
          <a:lstStyle/>
          <a:p>
            <a:fld id="{1A006AB9-36C3-4344-A013-300AABB24EA6}" type="slidenum">
              <a:rPr lang="en-US" smtClean="0"/>
              <a:t>‹#›</a:t>
            </a:fld>
            <a:endParaRPr lang="en-US"/>
          </a:p>
        </p:txBody>
      </p:sp>
    </p:spTree>
    <p:extLst>
      <p:ext uri="{BB962C8B-B14F-4D97-AF65-F5344CB8AC3E}">
        <p14:creationId xmlns:p14="http://schemas.microsoft.com/office/powerpoint/2010/main" val="1932062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50C9E-A78E-48D8-A5CE-DBEA28EFBF1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175F21-CD1A-410D-BE9A-237EDFA747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1E472A0-E2E5-40DA-BB9E-E5306AB7226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954767-8BF3-4D7E-8335-D949CD483A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68C5860-03D3-49DF-A19D-C7CBF8545BE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EE72BB-3CBC-4639-8FE4-5A97723A67D5}"/>
              </a:ext>
            </a:extLst>
          </p:cNvPr>
          <p:cNvSpPr>
            <a:spLocks noGrp="1"/>
          </p:cNvSpPr>
          <p:nvPr>
            <p:ph type="dt" sz="half" idx="10"/>
          </p:nvPr>
        </p:nvSpPr>
        <p:spPr/>
        <p:txBody>
          <a:bodyPr/>
          <a:lstStyle/>
          <a:p>
            <a:fld id="{C4148290-19CD-4935-AA54-93F5F8A5B0C8}" type="datetimeFigureOut">
              <a:rPr lang="en-US" smtClean="0"/>
              <a:t>2/28/2018</a:t>
            </a:fld>
            <a:endParaRPr lang="en-US"/>
          </a:p>
        </p:txBody>
      </p:sp>
      <p:sp>
        <p:nvSpPr>
          <p:cNvPr id="8" name="Footer Placeholder 7">
            <a:extLst>
              <a:ext uri="{FF2B5EF4-FFF2-40B4-BE49-F238E27FC236}">
                <a16:creationId xmlns:a16="http://schemas.microsoft.com/office/drawing/2014/main" id="{02109694-AF60-4BCA-BD12-9737CDCB1F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175459-152A-441F-ACF9-B3F911EDBB0A}"/>
              </a:ext>
            </a:extLst>
          </p:cNvPr>
          <p:cNvSpPr>
            <a:spLocks noGrp="1"/>
          </p:cNvSpPr>
          <p:nvPr>
            <p:ph type="sldNum" sz="quarter" idx="12"/>
          </p:nvPr>
        </p:nvSpPr>
        <p:spPr/>
        <p:txBody>
          <a:bodyPr/>
          <a:lstStyle/>
          <a:p>
            <a:fld id="{1A006AB9-36C3-4344-A013-300AABB24EA6}" type="slidenum">
              <a:rPr lang="en-US" smtClean="0"/>
              <a:t>‹#›</a:t>
            </a:fld>
            <a:endParaRPr lang="en-US"/>
          </a:p>
        </p:txBody>
      </p:sp>
    </p:spTree>
    <p:extLst>
      <p:ext uri="{BB962C8B-B14F-4D97-AF65-F5344CB8AC3E}">
        <p14:creationId xmlns:p14="http://schemas.microsoft.com/office/powerpoint/2010/main" val="2051584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A42C6-B4E9-4994-AF70-F03A696D33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BBD253-4548-4BDA-AC7B-91F87E2224F4}"/>
              </a:ext>
            </a:extLst>
          </p:cNvPr>
          <p:cNvSpPr>
            <a:spLocks noGrp="1"/>
          </p:cNvSpPr>
          <p:nvPr>
            <p:ph type="dt" sz="half" idx="10"/>
          </p:nvPr>
        </p:nvSpPr>
        <p:spPr/>
        <p:txBody>
          <a:bodyPr/>
          <a:lstStyle/>
          <a:p>
            <a:fld id="{C4148290-19CD-4935-AA54-93F5F8A5B0C8}" type="datetimeFigureOut">
              <a:rPr lang="en-US" smtClean="0"/>
              <a:t>2/28/2018</a:t>
            </a:fld>
            <a:endParaRPr lang="en-US"/>
          </a:p>
        </p:txBody>
      </p:sp>
      <p:sp>
        <p:nvSpPr>
          <p:cNvPr id="4" name="Footer Placeholder 3">
            <a:extLst>
              <a:ext uri="{FF2B5EF4-FFF2-40B4-BE49-F238E27FC236}">
                <a16:creationId xmlns:a16="http://schemas.microsoft.com/office/drawing/2014/main" id="{75A61DE9-1123-4046-A901-21D9938206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DACAD8-E912-4BF6-9745-8C4CC592837B}"/>
              </a:ext>
            </a:extLst>
          </p:cNvPr>
          <p:cNvSpPr>
            <a:spLocks noGrp="1"/>
          </p:cNvSpPr>
          <p:nvPr>
            <p:ph type="sldNum" sz="quarter" idx="12"/>
          </p:nvPr>
        </p:nvSpPr>
        <p:spPr/>
        <p:txBody>
          <a:bodyPr/>
          <a:lstStyle/>
          <a:p>
            <a:fld id="{1A006AB9-36C3-4344-A013-300AABB24EA6}" type="slidenum">
              <a:rPr lang="en-US" smtClean="0"/>
              <a:t>‹#›</a:t>
            </a:fld>
            <a:endParaRPr lang="en-US"/>
          </a:p>
        </p:txBody>
      </p:sp>
    </p:spTree>
    <p:extLst>
      <p:ext uri="{BB962C8B-B14F-4D97-AF65-F5344CB8AC3E}">
        <p14:creationId xmlns:p14="http://schemas.microsoft.com/office/powerpoint/2010/main" val="3300872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D59CD2-8159-4DB0-9BF4-7080380EFE83}"/>
              </a:ext>
            </a:extLst>
          </p:cNvPr>
          <p:cNvSpPr>
            <a:spLocks noGrp="1"/>
          </p:cNvSpPr>
          <p:nvPr>
            <p:ph type="dt" sz="half" idx="10"/>
          </p:nvPr>
        </p:nvSpPr>
        <p:spPr/>
        <p:txBody>
          <a:bodyPr/>
          <a:lstStyle/>
          <a:p>
            <a:fld id="{C4148290-19CD-4935-AA54-93F5F8A5B0C8}" type="datetimeFigureOut">
              <a:rPr lang="en-US" smtClean="0"/>
              <a:t>2/28/2018</a:t>
            </a:fld>
            <a:endParaRPr lang="en-US"/>
          </a:p>
        </p:txBody>
      </p:sp>
      <p:sp>
        <p:nvSpPr>
          <p:cNvPr id="3" name="Footer Placeholder 2">
            <a:extLst>
              <a:ext uri="{FF2B5EF4-FFF2-40B4-BE49-F238E27FC236}">
                <a16:creationId xmlns:a16="http://schemas.microsoft.com/office/drawing/2014/main" id="{AFC02323-1AD7-4103-AADB-AFA816358D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07E873-52B4-46E3-A120-44383E8F672A}"/>
              </a:ext>
            </a:extLst>
          </p:cNvPr>
          <p:cNvSpPr>
            <a:spLocks noGrp="1"/>
          </p:cNvSpPr>
          <p:nvPr>
            <p:ph type="sldNum" sz="quarter" idx="12"/>
          </p:nvPr>
        </p:nvSpPr>
        <p:spPr/>
        <p:txBody>
          <a:bodyPr/>
          <a:lstStyle/>
          <a:p>
            <a:fld id="{1A006AB9-36C3-4344-A013-300AABB24EA6}" type="slidenum">
              <a:rPr lang="en-US" smtClean="0"/>
              <a:t>‹#›</a:t>
            </a:fld>
            <a:endParaRPr lang="en-US"/>
          </a:p>
        </p:txBody>
      </p:sp>
    </p:spTree>
    <p:extLst>
      <p:ext uri="{BB962C8B-B14F-4D97-AF65-F5344CB8AC3E}">
        <p14:creationId xmlns:p14="http://schemas.microsoft.com/office/powerpoint/2010/main" val="3342611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A7E20-285D-4F4D-9241-BBEBD6EAF2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0B9006D-526E-492E-A2A4-89B1AD42C0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40E88B-4A5B-4495-BA92-1E395BBA97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D28D82B-9922-4671-9C35-C6BDE010FC47}"/>
              </a:ext>
            </a:extLst>
          </p:cNvPr>
          <p:cNvSpPr>
            <a:spLocks noGrp="1"/>
          </p:cNvSpPr>
          <p:nvPr>
            <p:ph type="dt" sz="half" idx="10"/>
          </p:nvPr>
        </p:nvSpPr>
        <p:spPr/>
        <p:txBody>
          <a:bodyPr/>
          <a:lstStyle/>
          <a:p>
            <a:fld id="{C4148290-19CD-4935-AA54-93F5F8A5B0C8}" type="datetimeFigureOut">
              <a:rPr lang="en-US" smtClean="0"/>
              <a:t>2/28/2018</a:t>
            </a:fld>
            <a:endParaRPr lang="en-US"/>
          </a:p>
        </p:txBody>
      </p:sp>
      <p:sp>
        <p:nvSpPr>
          <p:cNvPr id="6" name="Footer Placeholder 5">
            <a:extLst>
              <a:ext uri="{FF2B5EF4-FFF2-40B4-BE49-F238E27FC236}">
                <a16:creationId xmlns:a16="http://schemas.microsoft.com/office/drawing/2014/main" id="{FDF1F045-D252-497A-BB6F-C0F282C797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7AEB1D-5239-44FC-8BE8-834F44F8CC5C}"/>
              </a:ext>
            </a:extLst>
          </p:cNvPr>
          <p:cNvSpPr>
            <a:spLocks noGrp="1"/>
          </p:cNvSpPr>
          <p:nvPr>
            <p:ph type="sldNum" sz="quarter" idx="12"/>
          </p:nvPr>
        </p:nvSpPr>
        <p:spPr/>
        <p:txBody>
          <a:bodyPr/>
          <a:lstStyle/>
          <a:p>
            <a:fld id="{1A006AB9-36C3-4344-A013-300AABB24EA6}" type="slidenum">
              <a:rPr lang="en-US" smtClean="0"/>
              <a:t>‹#›</a:t>
            </a:fld>
            <a:endParaRPr lang="en-US"/>
          </a:p>
        </p:txBody>
      </p:sp>
    </p:spTree>
    <p:extLst>
      <p:ext uri="{BB962C8B-B14F-4D97-AF65-F5344CB8AC3E}">
        <p14:creationId xmlns:p14="http://schemas.microsoft.com/office/powerpoint/2010/main" val="4168200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21-CBA7-40DC-97EE-2E55B0FB75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4EEAFD-5B92-481C-AC84-6C27229E0C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5BB2DC7-5E8B-475D-AB68-335043154E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E21D70F-6A34-40F0-B7B4-FAB249BB9A89}"/>
              </a:ext>
            </a:extLst>
          </p:cNvPr>
          <p:cNvSpPr>
            <a:spLocks noGrp="1"/>
          </p:cNvSpPr>
          <p:nvPr>
            <p:ph type="dt" sz="half" idx="10"/>
          </p:nvPr>
        </p:nvSpPr>
        <p:spPr/>
        <p:txBody>
          <a:bodyPr/>
          <a:lstStyle/>
          <a:p>
            <a:fld id="{C4148290-19CD-4935-AA54-93F5F8A5B0C8}" type="datetimeFigureOut">
              <a:rPr lang="en-US" smtClean="0"/>
              <a:t>2/28/2018</a:t>
            </a:fld>
            <a:endParaRPr lang="en-US"/>
          </a:p>
        </p:txBody>
      </p:sp>
      <p:sp>
        <p:nvSpPr>
          <p:cNvPr id="6" name="Footer Placeholder 5">
            <a:extLst>
              <a:ext uri="{FF2B5EF4-FFF2-40B4-BE49-F238E27FC236}">
                <a16:creationId xmlns:a16="http://schemas.microsoft.com/office/drawing/2014/main" id="{9E220D69-5014-48F8-8262-C034EEE4E5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9A3D46-14EC-4D64-B796-E6FF86C70B32}"/>
              </a:ext>
            </a:extLst>
          </p:cNvPr>
          <p:cNvSpPr>
            <a:spLocks noGrp="1"/>
          </p:cNvSpPr>
          <p:nvPr>
            <p:ph type="sldNum" sz="quarter" idx="12"/>
          </p:nvPr>
        </p:nvSpPr>
        <p:spPr/>
        <p:txBody>
          <a:bodyPr/>
          <a:lstStyle/>
          <a:p>
            <a:fld id="{1A006AB9-36C3-4344-A013-300AABB24EA6}" type="slidenum">
              <a:rPr lang="en-US" smtClean="0"/>
              <a:t>‹#›</a:t>
            </a:fld>
            <a:endParaRPr lang="en-US"/>
          </a:p>
        </p:txBody>
      </p:sp>
    </p:spTree>
    <p:extLst>
      <p:ext uri="{BB962C8B-B14F-4D97-AF65-F5344CB8AC3E}">
        <p14:creationId xmlns:p14="http://schemas.microsoft.com/office/powerpoint/2010/main" val="4001305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AF6E4D-3D2A-4E9F-9B01-A6260B28E5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555DA25-BE81-45C9-8DC2-14ECA7761F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3C3E00-1DAC-40CC-A7EA-A38539E9CC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148290-19CD-4935-AA54-93F5F8A5B0C8}" type="datetimeFigureOut">
              <a:rPr lang="en-US" smtClean="0"/>
              <a:t>2/28/2018</a:t>
            </a:fld>
            <a:endParaRPr lang="en-US"/>
          </a:p>
        </p:txBody>
      </p:sp>
      <p:sp>
        <p:nvSpPr>
          <p:cNvPr id="5" name="Footer Placeholder 4">
            <a:extLst>
              <a:ext uri="{FF2B5EF4-FFF2-40B4-BE49-F238E27FC236}">
                <a16:creationId xmlns:a16="http://schemas.microsoft.com/office/drawing/2014/main" id="{B600E781-AE5D-4BB9-A7E2-FC806803D0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2C5D2B-BE87-476F-901B-7A1CD5CAE9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006AB9-36C3-4344-A013-300AABB24EA6}" type="slidenum">
              <a:rPr lang="en-US" smtClean="0"/>
              <a:t>‹#›</a:t>
            </a:fld>
            <a:endParaRPr lang="en-US"/>
          </a:p>
        </p:txBody>
      </p:sp>
    </p:spTree>
    <p:extLst>
      <p:ext uri="{BB962C8B-B14F-4D97-AF65-F5344CB8AC3E}">
        <p14:creationId xmlns:p14="http://schemas.microsoft.com/office/powerpoint/2010/main" val="315065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lo6x4eulY9g"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video" Target="https://www.youtube.com/embed/f33ieCWRWlI"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Image result for domino">
            <a:extLst>
              <a:ext uri="{FF2B5EF4-FFF2-40B4-BE49-F238E27FC236}">
                <a16:creationId xmlns:a16="http://schemas.microsoft.com/office/drawing/2014/main" id="{BF743917-7A7E-4F06-949D-DBE12A58A3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100" b="854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Freeform 5">
            <a:extLst>
              <a:ext uri="{FF2B5EF4-FFF2-40B4-BE49-F238E27FC236}">
                <a16:creationId xmlns:a16="http://schemas.microsoft.com/office/drawing/2014/main" id="{87CC2527-562A-4F69-B487-4371E5B243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75" name="Straight Connector 74">
            <a:extLst>
              <a:ext uri="{FF2B5EF4-FFF2-40B4-BE49-F238E27FC236}">
                <a16:creationId xmlns:a16="http://schemas.microsoft.com/office/drawing/2014/main" id="{BCDAEC91-5BCE-4B55-9CC0-43EF94CB734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9960046-964F-4544-866E-D9F11334330E}"/>
              </a:ext>
            </a:extLst>
          </p:cNvPr>
          <p:cNvSpPr>
            <a:spLocks noGrp="1"/>
          </p:cNvSpPr>
          <p:nvPr>
            <p:ph type="ctrTitle"/>
          </p:nvPr>
        </p:nvSpPr>
        <p:spPr>
          <a:xfrm>
            <a:off x="8022021" y="3231931"/>
            <a:ext cx="3852041" cy="1834056"/>
          </a:xfrm>
        </p:spPr>
        <p:txBody>
          <a:bodyPr>
            <a:normAutofit/>
          </a:bodyPr>
          <a:lstStyle/>
          <a:p>
            <a:r>
              <a:rPr lang="en-US" sz="5400" b="1" dirty="0"/>
              <a:t>Primer Causa</a:t>
            </a:r>
          </a:p>
        </p:txBody>
      </p:sp>
      <p:sp>
        <p:nvSpPr>
          <p:cNvPr id="3" name="Subtitle 2">
            <a:extLst>
              <a:ext uri="{FF2B5EF4-FFF2-40B4-BE49-F238E27FC236}">
                <a16:creationId xmlns:a16="http://schemas.microsoft.com/office/drawing/2014/main" id="{59504D53-D99C-4480-9100-2AD5944EACC1}"/>
              </a:ext>
            </a:extLst>
          </p:cNvPr>
          <p:cNvSpPr>
            <a:spLocks noGrp="1"/>
          </p:cNvSpPr>
          <p:nvPr>
            <p:ph type="subTitle" idx="1"/>
          </p:nvPr>
        </p:nvSpPr>
        <p:spPr>
          <a:xfrm>
            <a:off x="7782910" y="5242675"/>
            <a:ext cx="4330262" cy="683284"/>
          </a:xfrm>
        </p:spPr>
        <p:txBody>
          <a:bodyPr>
            <a:normAutofit/>
          </a:bodyPr>
          <a:lstStyle/>
          <a:p>
            <a:r>
              <a:rPr lang="en-US" sz="2800" b="1" dirty="0"/>
              <a:t>San 4:1-12</a:t>
            </a:r>
          </a:p>
        </p:txBody>
      </p:sp>
    </p:spTree>
    <p:extLst>
      <p:ext uri="{BB962C8B-B14F-4D97-AF65-F5344CB8AC3E}">
        <p14:creationId xmlns:p14="http://schemas.microsoft.com/office/powerpoint/2010/main" val="1451553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F9A7E-635F-48CF-B54C-3E1FF9323175}"/>
              </a:ext>
            </a:extLst>
          </p:cNvPr>
          <p:cNvSpPr>
            <a:spLocks noGrp="1"/>
          </p:cNvSpPr>
          <p:nvPr>
            <p:ph type="title"/>
          </p:nvPr>
        </p:nvSpPr>
        <p:spPr>
          <a:xfrm>
            <a:off x="6766560" y="365125"/>
            <a:ext cx="4587240" cy="1325563"/>
          </a:xfrm>
        </p:spPr>
        <p:txBody>
          <a:bodyPr/>
          <a:lstStyle/>
          <a:p>
            <a:r>
              <a:rPr lang="en-US" dirty="0"/>
              <a:t>Nos </a:t>
            </a:r>
            <a:r>
              <a:rPr lang="en-US" dirty="0" err="1"/>
              <a:t>gusta</a:t>
            </a:r>
            <a:r>
              <a:rPr lang="en-US" dirty="0"/>
              <a:t> </a:t>
            </a:r>
            <a:r>
              <a:rPr lang="en-US" dirty="0" err="1"/>
              <a:t>analizar</a:t>
            </a:r>
            <a:endParaRPr lang="en-US" dirty="0"/>
          </a:p>
        </p:txBody>
      </p:sp>
      <p:sp>
        <p:nvSpPr>
          <p:cNvPr id="3" name="Content Placeholder 2">
            <a:extLst>
              <a:ext uri="{FF2B5EF4-FFF2-40B4-BE49-F238E27FC236}">
                <a16:creationId xmlns:a16="http://schemas.microsoft.com/office/drawing/2014/main" id="{486424C3-8069-48BA-ACF5-7F3FC952D57A}"/>
              </a:ext>
            </a:extLst>
          </p:cNvPr>
          <p:cNvSpPr>
            <a:spLocks noGrp="1"/>
          </p:cNvSpPr>
          <p:nvPr>
            <p:ph idx="1"/>
          </p:nvPr>
        </p:nvSpPr>
        <p:spPr>
          <a:xfrm>
            <a:off x="0" y="162560"/>
            <a:ext cx="5445760" cy="6502399"/>
          </a:xfrm>
        </p:spPr>
        <p:txBody>
          <a:bodyPr>
            <a:normAutofit/>
          </a:bodyPr>
          <a:lstStyle/>
          <a:p>
            <a:r>
              <a:rPr lang="es-ES" dirty="0"/>
              <a:t>Nos preocupamos por la sociología de las situaciones</a:t>
            </a:r>
          </a:p>
          <a:p>
            <a:r>
              <a:rPr lang="es-ES" dirty="0"/>
              <a:t>Nos preocupamos por la historia que nos trajo a una situación</a:t>
            </a:r>
          </a:p>
          <a:p>
            <a:r>
              <a:rPr lang="es-ES" dirty="0"/>
              <a:t>Nos ocupamos de la psicología de una situación</a:t>
            </a:r>
          </a:p>
          <a:p>
            <a:r>
              <a:rPr lang="es-ES" dirty="0"/>
              <a:t>Nos preocupa que haya alguna causa médica de crímenes</a:t>
            </a:r>
          </a:p>
          <a:p>
            <a:r>
              <a:rPr lang="es-ES" dirty="0"/>
              <a:t>Estamos seguros de que estábamos predestinados o predestinados a algún hecho malvado</a:t>
            </a:r>
          </a:p>
          <a:p>
            <a:r>
              <a:rPr lang="es-ES" dirty="0"/>
              <a:t>En cambio, la Biblia da una razón simple de que a menudo pasamos por alto</a:t>
            </a:r>
            <a:endParaRPr lang="en-US" dirty="0"/>
          </a:p>
        </p:txBody>
      </p:sp>
      <p:pic>
        <p:nvPicPr>
          <p:cNvPr id="5" name="Online Media 4">
            <a:hlinkClick r:id="" action="ppaction://media"/>
            <a:extLst>
              <a:ext uri="{FF2B5EF4-FFF2-40B4-BE49-F238E27FC236}">
                <a16:creationId xmlns:a16="http://schemas.microsoft.com/office/drawing/2014/main" id="{60DFFD1D-ABE0-411C-B6A4-12941EB4C049}"/>
              </a:ext>
            </a:extLst>
          </p:cNvPr>
          <p:cNvPicPr>
            <a:picLocks noRot="1" noChangeAspect="1"/>
          </p:cNvPicPr>
          <p:nvPr>
            <a:videoFile r:link="rId1"/>
          </p:nvPr>
        </p:nvPicPr>
        <p:blipFill>
          <a:blip r:embed="rId4"/>
          <a:stretch>
            <a:fillRect/>
          </a:stretch>
        </p:blipFill>
        <p:spPr>
          <a:xfrm>
            <a:off x="5070688" y="1544320"/>
            <a:ext cx="6775872" cy="5081904"/>
          </a:xfrm>
          <a:prstGeom prst="rect">
            <a:avLst/>
          </a:prstGeom>
        </p:spPr>
      </p:pic>
    </p:spTree>
    <p:extLst>
      <p:ext uri="{BB962C8B-B14F-4D97-AF65-F5344CB8AC3E}">
        <p14:creationId xmlns:p14="http://schemas.microsoft.com/office/powerpoint/2010/main" val="3737661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CC72FE8-8867-4050-BC67-D4245243961C}"/>
              </a:ext>
            </a:extLst>
          </p:cNvPr>
          <p:cNvSpPr>
            <a:spLocks noGrp="1"/>
          </p:cNvSpPr>
          <p:nvPr>
            <p:ph type="title"/>
          </p:nvPr>
        </p:nvSpPr>
        <p:spPr>
          <a:xfrm>
            <a:off x="0" y="3820161"/>
            <a:ext cx="3292475" cy="3037840"/>
          </a:xfrm>
        </p:spPr>
        <p:txBody>
          <a:bodyPr/>
          <a:lstStyle/>
          <a:p>
            <a:pPr algn="ctr"/>
            <a:r>
              <a:rPr lang="en-US" b="1" dirty="0"/>
              <a:t>¿</a:t>
            </a:r>
            <a:r>
              <a:rPr lang="en-US" b="1" dirty="0" err="1"/>
              <a:t>Cuál</a:t>
            </a:r>
            <a:r>
              <a:rPr lang="en-US" b="1" dirty="0"/>
              <a:t> </a:t>
            </a:r>
            <a:r>
              <a:rPr lang="en-US" b="1" dirty="0" err="1"/>
              <a:t>es</a:t>
            </a:r>
            <a:r>
              <a:rPr lang="en-US" b="1" dirty="0"/>
              <a:t> </a:t>
            </a:r>
            <a:r>
              <a:rPr lang="en-US" b="1" dirty="0" err="1"/>
              <a:t>su</a:t>
            </a:r>
            <a:r>
              <a:rPr lang="en-US" b="1" dirty="0"/>
              <a:t> </a:t>
            </a:r>
            <a:r>
              <a:rPr lang="en-US" b="1" dirty="0" err="1"/>
              <a:t>naturaleza</a:t>
            </a:r>
            <a:r>
              <a:rPr lang="en-US" b="1" dirty="0"/>
              <a:t>?</a:t>
            </a:r>
          </a:p>
        </p:txBody>
      </p:sp>
      <p:pic>
        <p:nvPicPr>
          <p:cNvPr id="5" name="Online Media 4">
            <a:hlinkClick r:id="" action="ppaction://media"/>
            <a:extLst>
              <a:ext uri="{FF2B5EF4-FFF2-40B4-BE49-F238E27FC236}">
                <a16:creationId xmlns:a16="http://schemas.microsoft.com/office/drawing/2014/main" id="{005BDC67-B1C8-485E-B8B8-7D6AC43A24C2}"/>
              </a:ext>
            </a:extLst>
          </p:cNvPr>
          <p:cNvPicPr>
            <a:picLocks noGrp="1" noRot="1" noChangeAspect="1"/>
          </p:cNvPicPr>
          <p:nvPr>
            <p:ph idx="4294967295"/>
            <a:videoFile r:link="rId1"/>
          </p:nvPr>
        </p:nvPicPr>
        <p:blipFill>
          <a:blip r:embed="rId4"/>
          <a:stretch>
            <a:fillRect/>
          </a:stretch>
        </p:blipFill>
        <p:spPr>
          <a:xfrm>
            <a:off x="3811712" y="513708"/>
            <a:ext cx="7768379" cy="5826977"/>
          </a:xfrm>
          <a:prstGeom prst="rect">
            <a:avLst/>
          </a:prstGeom>
        </p:spPr>
      </p:pic>
      <p:pic>
        <p:nvPicPr>
          <p:cNvPr id="2052" name="Picture 4" descr="Image result for silence of the lambs">
            <a:extLst>
              <a:ext uri="{FF2B5EF4-FFF2-40B4-BE49-F238E27FC236}">
                <a16:creationId xmlns:a16="http://schemas.microsoft.com/office/drawing/2014/main" id="{DA496C8E-F5FB-4DD8-970A-57685B3B6F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7265"/>
            <a:ext cx="3041153" cy="37928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200062D-6478-4F4C-9F6F-7C80A8F6E453}"/>
              </a:ext>
            </a:extLst>
          </p:cNvPr>
          <p:cNvSpPr txBox="1"/>
          <p:nvPr/>
        </p:nvSpPr>
        <p:spPr>
          <a:xfrm>
            <a:off x="0" y="179006"/>
            <a:ext cx="3041153" cy="461665"/>
          </a:xfrm>
          <a:prstGeom prst="rect">
            <a:avLst/>
          </a:prstGeom>
          <a:solidFill>
            <a:schemeClr val="tx1"/>
          </a:solidFill>
        </p:spPr>
        <p:txBody>
          <a:bodyPr wrap="square" rtlCol="0">
            <a:spAutoFit/>
          </a:bodyPr>
          <a:lstStyle/>
          <a:p>
            <a:r>
              <a:rPr lang="es-MX" sz="2400" dirty="0">
                <a:solidFill>
                  <a:srgbClr val="FFFF00"/>
                </a:solidFill>
              </a:rPr>
              <a:t>El silencio de las ovejas</a:t>
            </a:r>
            <a:endParaRPr lang="en-US" sz="2400" dirty="0">
              <a:solidFill>
                <a:srgbClr val="FFFF00"/>
              </a:solidFill>
            </a:endParaRPr>
          </a:p>
        </p:txBody>
      </p:sp>
    </p:spTree>
    <p:extLst>
      <p:ext uri="{BB962C8B-B14F-4D97-AF65-F5344CB8AC3E}">
        <p14:creationId xmlns:p14="http://schemas.microsoft.com/office/powerpoint/2010/main" val="4254450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Image result for dominoes">
            <a:extLst>
              <a:ext uri="{FF2B5EF4-FFF2-40B4-BE49-F238E27FC236}">
                <a16:creationId xmlns:a16="http://schemas.microsoft.com/office/drawing/2014/main" id="{DB96DA50-3C91-44F1-BB09-E9D2200E28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372" b="4042"/>
          <a:stretch/>
        </p:blipFill>
        <p:spPr bwMode="auto">
          <a:xfrm>
            <a:off x="0"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5">
            <a:extLst>
              <a:ext uri="{FF2B5EF4-FFF2-40B4-BE49-F238E27FC236}">
                <a16:creationId xmlns:a16="http://schemas.microsoft.com/office/drawing/2014/main" id="{3CD9DF72-87A3-404E-A828-84CBF11A830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73" name="Straight Connector 72">
            <a:extLst>
              <a:ext uri="{FF2B5EF4-FFF2-40B4-BE49-F238E27FC236}">
                <a16:creationId xmlns:a16="http://schemas.microsoft.com/office/drawing/2014/main" id="{20E3A342-4D61-4E3F-AF90-1AB42AEB96C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0017720-56C3-41C1-863C-F72A984128F1}"/>
              </a:ext>
            </a:extLst>
          </p:cNvPr>
          <p:cNvSpPr>
            <a:spLocks noGrp="1"/>
          </p:cNvSpPr>
          <p:nvPr>
            <p:ph type="title"/>
          </p:nvPr>
        </p:nvSpPr>
        <p:spPr>
          <a:xfrm>
            <a:off x="906517" y="1456690"/>
            <a:ext cx="4204137" cy="920911"/>
          </a:xfrm>
        </p:spPr>
        <p:txBody>
          <a:bodyPr>
            <a:normAutofit/>
          </a:bodyPr>
          <a:lstStyle/>
          <a:p>
            <a:pPr algn="ctr"/>
            <a:r>
              <a:rPr lang="en-US" sz="3600" dirty="0"/>
              <a:t>1 </a:t>
            </a:r>
            <a:r>
              <a:rPr lang="en-US" sz="3600" dirty="0" err="1"/>
              <a:t>Jn</a:t>
            </a:r>
            <a:r>
              <a:rPr lang="en-US" sz="3600" dirty="0"/>
              <a:t> 2:15-17  </a:t>
            </a:r>
          </a:p>
        </p:txBody>
      </p:sp>
      <p:sp>
        <p:nvSpPr>
          <p:cNvPr id="3" name="Content Placeholder 2">
            <a:extLst>
              <a:ext uri="{FF2B5EF4-FFF2-40B4-BE49-F238E27FC236}">
                <a16:creationId xmlns:a16="http://schemas.microsoft.com/office/drawing/2014/main" id="{865180FF-E856-43A5-A866-9E4B4A6984B5}"/>
              </a:ext>
            </a:extLst>
          </p:cNvPr>
          <p:cNvSpPr>
            <a:spLocks noGrp="1"/>
          </p:cNvSpPr>
          <p:nvPr>
            <p:ph idx="1"/>
          </p:nvPr>
        </p:nvSpPr>
        <p:spPr>
          <a:xfrm>
            <a:off x="246578" y="1949253"/>
            <a:ext cx="5667851" cy="4908747"/>
          </a:xfrm>
        </p:spPr>
        <p:txBody>
          <a:bodyPr anchor="ctr">
            <a:normAutofit/>
          </a:bodyPr>
          <a:lstStyle/>
          <a:p>
            <a:pPr marL="0" indent="0">
              <a:buNone/>
            </a:pPr>
            <a:r>
              <a:rPr lang="es-ES" dirty="0"/>
              <a:t>No améis al mundo, ni las cosas que están en el mundo. Si alguno ama al mundo, el amor del Padre no está en él.  (16)  Porque todo lo que hay en el mundo, los deseos de la carne, los deseos de los ojos, y la vanagloria de la vida, no proviene del Padre, sino del mundo.  (17)  Y el mundo pasa, y sus deseos; pero el que hace la voluntad de Dios permanece para siempre. </a:t>
            </a:r>
            <a:endParaRPr lang="en-US" dirty="0"/>
          </a:p>
        </p:txBody>
      </p:sp>
    </p:spTree>
    <p:extLst>
      <p:ext uri="{BB962C8B-B14F-4D97-AF65-F5344CB8AC3E}">
        <p14:creationId xmlns:p14="http://schemas.microsoft.com/office/powerpoint/2010/main" val="2110531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Image result for dominoes">
            <a:extLst>
              <a:ext uri="{FF2B5EF4-FFF2-40B4-BE49-F238E27FC236}">
                <a16:creationId xmlns:a16="http://schemas.microsoft.com/office/drawing/2014/main" id="{647C0327-209F-4702-B2C2-746D4D19871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478"/>
          <a:stretch/>
        </p:blipFill>
        <p:spPr bwMode="auto">
          <a:xfrm>
            <a:off x="20" y="10"/>
            <a:ext cx="4635571" cy="6663236"/>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95BE43E-8258-4B20-AF12-8AB193E9269B}"/>
              </a:ext>
            </a:extLst>
          </p:cNvPr>
          <p:cNvSpPr>
            <a:spLocks noGrp="1"/>
          </p:cNvSpPr>
          <p:nvPr>
            <p:ph type="title"/>
          </p:nvPr>
        </p:nvSpPr>
        <p:spPr>
          <a:xfrm>
            <a:off x="5080934" y="10"/>
            <a:ext cx="6586491" cy="863019"/>
          </a:xfrm>
        </p:spPr>
        <p:txBody>
          <a:bodyPr anchor="b">
            <a:normAutofit/>
          </a:bodyPr>
          <a:lstStyle/>
          <a:p>
            <a:r>
              <a:rPr lang="en-US" dirty="0"/>
              <a:t>Rom 1:18-19,28-32 </a:t>
            </a:r>
          </a:p>
        </p:txBody>
      </p:sp>
      <p:sp>
        <p:nvSpPr>
          <p:cNvPr id="3" name="Content Placeholder 2">
            <a:extLst>
              <a:ext uri="{FF2B5EF4-FFF2-40B4-BE49-F238E27FC236}">
                <a16:creationId xmlns:a16="http://schemas.microsoft.com/office/drawing/2014/main" id="{113035B6-84F2-4A8E-A182-23D2F95BA01B}"/>
              </a:ext>
            </a:extLst>
          </p:cNvPr>
          <p:cNvSpPr>
            <a:spLocks noGrp="1"/>
          </p:cNvSpPr>
          <p:nvPr>
            <p:ph idx="1"/>
          </p:nvPr>
        </p:nvSpPr>
        <p:spPr>
          <a:xfrm>
            <a:off x="4787757" y="934949"/>
            <a:ext cx="7404243" cy="5219271"/>
          </a:xfrm>
        </p:spPr>
        <p:txBody>
          <a:bodyPr>
            <a:normAutofit/>
          </a:bodyPr>
          <a:lstStyle/>
          <a:p>
            <a:pPr marL="0" indent="0">
              <a:buNone/>
            </a:pPr>
            <a:r>
              <a:rPr lang="es-ES" sz="2000" b="0" dirty="0" err="1"/>
              <a:t>Rom</a:t>
            </a:r>
            <a:r>
              <a:rPr lang="es-ES" sz="2000" b="0" dirty="0"/>
              <a:t> 1:18-19  Porque la ira de Dios se revela desde el cielo contra toda impiedad e injusticia de los hombres que detienen con injusticia la verdad;  19  porque lo que de Dios se conoce les es manifiesto, pues Dios se lo manifestó… </a:t>
            </a:r>
          </a:p>
          <a:p>
            <a:pPr marL="0" indent="0">
              <a:buNone/>
            </a:pPr>
            <a:r>
              <a:rPr lang="es-ES" sz="2000" b="0" dirty="0" err="1"/>
              <a:t>Rom</a:t>
            </a:r>
            <a:r>
              <a:rPr lang="es-ES" sz="2000" b="0" dirty="0"/>
              <a:t> 1:28-32  Y como ellos no aprobaron tener en cuenta a Dios, Dios los entregó a una mente reprobada, para hacer cosas que no convienen; </a:t>
            </a:r>
          </a:p>
          <a:p>
            <a:pPr marL="0" indent="0">
              <a:buNone/>
            </a:pPr>
            <a:r>
              <a:rPr lang="es-ES" sz="2000" b="0" dirty="0"/>
              <a:t>29  estando atestados de toda injusticia, fornicación, perversidad, avaricia, maldad; llenos de envidia, homicidios, contiendas, engaños y malignidades; </a:t>
            </a:r>
          </a:p>
          <a:p>
            <a:pPr marL="0" indent="0">
              <a:buNone/>
            </a:pPr>
            <a:r>
              <a:rPr lang="es-ES" sz="2000" b="0" dirty="0"/>
              <a:t>30  murmuradores, detractores, aborrecedores de Dios, injuriosos, soberbios, altivos, inventores de males, desobedientes a los padres, </a:t>
            </a:r>
          </a:p>
          <a:p>
            <a:pPr marL="0" indent="0">
              <a:buNone/>
            </a:pPr>
            <a:r>
              <a:rPr lang="es-ES" sz="2000" b="0" dirty="0"/>
              <a:t>31  necios, desleales, sin afecto natural, implacables, sin misericordia; </a:t>
            </a:r>
          </a:p>
          <a:p>
            <a:pPr marL="0" indent="0">
              <a:buNone/>
            </a:pPr>
            <a:r>
              <a:rPr lang="es-ES" sz="2000" b="0" dirty="0"/>
              <a:t>32  quienes habiendo entendido el juicio de Dios, que los que practican tales cosas son dignos de muerte, no sólo las hacen, sino que también se complacen con los que las practican.</a:t>
            </a:r>
          </a:p>
        </p:txBody>
      </p:sp>
    </p:spTree>
    <p:extLst>
      <p:ext uri="{BB962C8B-B14F-4D97-AF65-F5344CB8AC3E}">
        <p14:creationId xmlns:p14="http://schemas.microsoft.com/office/powerpoint/2010/main" val="297457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2136D-F68F-4307-BE10-37567F9774DD}"/>
              </a:ext>
            </a:extLst>
          </p:cNvPr>
          <p:cNvSpPr>
            <a:spLocks noGrp="1"/>
          </p:cNvSpPr>
          <p:nvPr>
            <p:ph type="title"/>
          </p:nvPr>
        </p:nvSpPr>
        <p:spPr>
          <a:xfrm>
            <a:off x="7823200" y="344805"/>
            <a:ext cx="4201160" cy="1325563"/>
          </a:xfrm>
        </p:spPr>
        <p:txBody>
          <a:bodyPr/>
          <a:lstStyle/>
          <a:p>
            <a:r>
              <a:rPr lang="en-US" dirty="0"/>
              <a:t>¿</a:t>
            </a:r>
            <a:r>
              <a:rPr lang="en-US" dirty="0" err="1"/>
              <a:t>Cuál</a:t>
            </a:r>
            <a:r>
              <a:rPr lang="en-US" dirty="0"/>
              <a:t> </a:t>
            </a:r>
            <a:r>
              <a:rPr lang="en-US" dirty="0" err="1"/>
              <a:t>fue</a:t>
            </a:r>
            <a:r>
              <a:rPr lang="en-US" dirty="0"/>
              <a:t> el </a:t>
            </a:r>
            <a:r>
              <a:rPr lang="en-US" dirty="0" err="1"/>
              <a:t>pecado</a:t>
            </a:r>
            <a:r>
              <a:rPr lang="en-US" dirty="0"/>
              <a:t>?</a:t>
            </a:r>
          </a:p>
        </p:txBody>
      </p:sp>
      <p:sp>
        <p:nvSpPr>
          <p:cNvPr id="3" name="Content Placeholder 2">
            <a:extLst>
              <a:ext uri="{FF2B5EF4-FFF2-40B4-BE49-F238E27FC236}">
                <a16:creationId xmlns:a16="http://schemas.microsoft.com/office/drawing/2014/main" id="{76D72011-9AC6-4690-A2F9-95FA5699909E}"/>
              </a:ext>
            </a:extLst>
          </p:cNvPr>
          <p:cNvSpPr>
            <a:spLocks noGrp="1"/>
          </p:cNvSpPr>
          <p:nvPr>
            <p:ph idx="1"/>
          </p:nvPr>
        </p:nvSpPr>
        <p:spPr>
          <a:xfrm>
            <a:off x="264160" y="0"/>
            <a:ext cx="7559040" cy="6685279"/>
          </a:xfrm>
        </p:spPr>
        <p:txBody>
          <a:bodyPr>
            <a:normAutofit fontScale="92500" lnSpcReduction="20000"/>
          </a:bodyPr>
          <a:lstStyle/>
          <a:p>
            <a:r>
              <a:rPr lang="es-MX" sz="3200" b="0" dirty="0"/>
              <a:t>¿De Sodoma? </a:t>
            </a:r>
          </a:p>
          <a:p>
            <a:pPr lvl="1"/>
            <a:r>
              <a:rPr lang="es-ES" sz="2800" b="0" dirty="0" err="1"/>
              <a:t>Eze</a:t>
            </a:r>
            <a:r>
              <a:rPr lang="es-ES" sz="2800" b="0" dirty="0"/>
              <a:t> 16:48-49  Vivo yo, dice Jehová el Señor, que Sodoma tu hermana y sus hijas no han hecho como hiciste tú y tus hijas. 49  He aquí que esta fue la maldad de Sodoma tu hermana: soberbia, saciedad de pan, y abundancia de ociosidad tuvieron ella y sus hijas; y no fortaleció la mano del afligido y del menesteroso. </a:t>
            </a:r>
          </a:p>
          <a:p>
            <a:r>
              <a:rPr lang="en-US" sz="3200" b="0" dirty="0"/>
              <a:t>¿De Ananias y </a:t>
            </a:r>
            <a:r>
              <a:rPr lang="en-US" sz="3200" b="0" dirty="0" err="1"/>
              <a:t>Safira</a:t>
            </a:r>
            <a:r>
              <a:rPr lang="en-US" sz="3200" b="0" dirty="0"/>
              <a:t>?</a:t>
            </a:r>
          </a:p>
          <a:p>
            <a:pPr lvl="1"/>
            <a:r>
              <a:rPr lang="es-ES" sz="2800" b="0" dirty="0"/>
              <a:t> </a:t>
            </a:r>
            <a:r>
              <a:rPr lang="es-ES" sz="2800" b="0" dirty="0" err="1"/>
              <a:t>Hch</a:t>
            </a:r>
            <a:r>
              <a:rPr lang="es-ES" sz="2800" b="0" dirty="0"/>
              <a:t> 5:1-5 Pero cierto hombre llamado Ananías, con Safira su mujer, vendió una heredad, </a:t>
            </a:r>
          </a:p>
          <a:p>
            <a:pPr lvl="1"/>
            <a:r>
              <a:rPr lang="es-ES" sz="2800" b="0" dirty="0"/>
              <a:t>5:2  y sustrajo del precio, sabiéndolo también su mujer; y trayendo sólo una parte, la puso a los pies de los apóstoles. 5:3  Y dijo Pedro: Ananías, ¿por qué llenó Satanás tu corazón para que mintieses al Espíritu Santo, y sustrajeses del precio de la heredad? 5:4  Reteniéndola, ¿no se te quedaba a ti? y vendida, ¿no estaba en tu poder? ¿Por qué pusiste esto en tu corazón? No has mentido a los hombres, sino a Dios. 5:5  Al oír Ananías estas palabras, cayó y expiró. Y vino un gran temor sobre todos los que lo oyeron. </a:t>
            </a:r>
          </a:p>
          <a:p>
            <a:endParaRPr lang="en-US" sz="3200" b="0" dirty="0"/>
          </a:p>
          <a:p>
            <a:pPr lvl="1"/>
            <a:endParaRPr lang="en-US" sz="2800" b="0" dirty="0"/>
          </a:p>
          <a:p>
            <a:endParaRPr lang="en-US" sz="3200" dirty="0"/>
          </a:p>
        </p:txBody>
      </p:sp>
      <p:pic>
        <p:nvPicPr>
          <p:cNvPr id="5122" name="Picture 2" descr="Image result for dominoes">
            <a:extLst>
              <a:ext uri="{FF2B5EF4-FFF2-40B4-BE49-F238E27FC236}">
                <a16:creationId xmlns:a16="http://schemas.microsoft.com/office/drawing/2014/main" id="{F7332BCB-BB20-4B4B-97F0-25EA52EAA5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6720" y="3536314"/>
            <a:ext cx="3759199" cy="2819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10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1" name="Straight Arrow Connector 70">
            <a:extLst>
              <a:ext uri="{FF2B5EF4-FFF2-40B4-BE49-F238E27FC236}">
                <a16:creationId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6146" name="Picture 2" descr="Image result for dominoes">
            <a:extLst>
              <a:ext uri="{FF2B5EF4-FFF2-40B4-BE49-F238E27FC236}">
                <a16:creationId xmlns:a16="http://schemas.microsoft.com/office/drawing/2014/main" id="{7F825A25-CB3C-4399-AD85-B12B976FE7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35" r="10411"/>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271B583-C85C-469E-8913-31DAA9BD9870}"/>
              </a:ext>
            </a:extLst>
          </p:cNvPr>
          <p:cNvSpPr>
            <a:spLocks noGrp="1"/>
          </p:cNvSpPr>
          <p:nvPr>
            <p:ph type="title"/>
          </p:nvPr>
        </p:nvSpPr>
        <p:spPr>
          <a:xfrm>
            <a:off x="655320" y="365125"/>
            <a:ext cx="5120114" cy="1692794"/>
          </a:xfrm>
        </p:spPr>
        <p:txBody>
          <a:bodyPr>
            <a:normAutofit fontScale="90000"/>
          </a:bodyPr>
          <a:lstStyle/>
          <a:p>
            <a:r>
              <a:rPr lang="es-ES" sz="4100" dirty="0"/>
              <a:t>¿Qué causa el desprecio y el prejuicio?</a:t>
            </a:r>
            <a:endParaRPr lang="en-US" sz="4100" dirty="0"/>
          </a:p>
        </p:txBody>
      </p:sp>
      <p:sp>
        <p:nvSpPr>
          <p:cNvPr id="3" name="Content Placeholder 2">
            <a:extLst>
              <a:ext uri="{FF2B5EF4-FFF2-40B4-BE49-F238E27FC236}">
                <a16:creationId xmlns:a16="http://schemas.microsoft.com/office/drawing/2014/main" id="{10F29F59-6E57-472D-AA5D-A604AB241496}"/>
              </a:ext>
            </a:extLst>
          </p:cNvPr>
          <p:cNvSpPr>
            <a:spLocks noGrp="1"/>
          </p:cNvSpPr>
          <p:nvPr>
            <p:ph idx="1"/>
          </p:nvPr>
        </p:nvSpPr>
        <p:spPr>
          <a:xfrm>
            <a:off x="223520" y="2575034"/>
            <a:ext cx="6095999" cy="4110246"/>
          </a:xfrm>
        </p:spPr>
        <p:txBody>
          <a:bodyPr>
            <a:normAutofit lnSpcReduction="10000"/>
          </a:bodyPr>
          <a:lstStyle/>
          <a:p>
            <a:pPr marL="0" indent="0">
              <a:buNone/>
            </a:pPr>
            <a:r>
              <a:rPr lang="en-US" sz="2400" b="0" dirty="0"/>
              <a:t>Lucas 18:9-12 </a:t>
            </a:r>
          </a:p>
          <a:p>
            <a:pPr marL="457200" lvl="1" indent="0">
              <a:buNone/>
            </a:pPr>
            <a:r>
              <a:rPr lang="es-ES" b="0" dirty="0"/>
              <a:t> </a:t>
            </a:r>
          </a:p>
          <a:p>
            <a:pPr marL="457200" lvl="1" indent="0">
              <a:buNone/>
            </a:pPr>
            <a:r>
              <a:rPr lang="es-ES" b="0" dirty="0" err="1"/>
              <a:t>Luk</a:t>
            </a:r>
            <a:r>
              <a:rPr lang="es-ES" b="0" dirty="0"/>
              <a:t> 18:9 -12 A unos que confiaban en sí mismos como justos, y menospreciaban a los otros, dijo también esta parábola: 10  Dos hombres subieron al templo a orar: uno era fariseo, y el otro publicano. 11  El fariseo, puesto en pie, oraba consigo mismo de esta manera: Dios, te doy gracias porque no soy como los otros hombres, ladrones, injustos, adúlteros, ni aun como este publicano; 12  ayuno dos veces a la semana, doy diezmos de todo lo que gano. </a:t>
            </a:r>
          </a:p>
          <a:p>
            <a:endParaRPr lang="en-US" sz="2400" b="0" dirty="0"/>
          </a:p>
          <a:p>
            <a:endParaRPr lang="en-US" sz="2400" dirty="0"/>
          </a:p>
        </p:txBody>
      </p:sp>
    </p:spTree>
    <p:extLst>
      <p:ext uri="{BB962C8B-B14F-4D97-AF65-F5344CB8AC3E}">
        <p14:creationId xmlns:p14="http://schemas.microsoft.com/office/powerpoint/2010/main" val="1482137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F60FCA6E-0894-46CD-BD49-5955A51E008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E78C6E4B-A1F1-4B6C-97EC-BE997495D6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Image result for dominoes">
            <a:extLst>
              <a:ext uri="{FF2B5EF4-FFF2-40B4-BE49-F238E27FC236}">
                <a16:creationId xmlns:a16="http://schemas.microsoft.com/office/drawing/2014/main" id="{719E34BB-32C0-4AD9-A6D4-8AAE341069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121" y="1379409"/>
            <a:ext cx="4015579" cy="31606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8259BA4-738E-40E0-9464-B467AC084FF5}"/>
              </a:ext>
            </a:extLst>
          </p:cNvPr>
          <p:cNvSpPr>
            <a:spLocks noGrp="1"/>
          </p:cNvSpPr>
          <p:nvPr>
            <p:ph type="title"/>
          </p:nvPr>
        </p:nvSpPr>
        <p:spPr>
          <a:xfrm>
            <a:off x="950121" y="5529884"/>
            <a:ext cx="5693783" cy="1096331"/>
          </a:xfrm>
        </p:spPr>
        <p:txBody>
          <a:bodyPr>
            <a:normAutofit/>
          </a:bodyPr>
          <a:lstStyle/>
          <a:p>
            <a:r>
              <a:rPr lang="en-US" sz="4000"/>
              <a:t>The Cause of Sin</a:t>
            </a:r>
          </a:p>
        </p:txBody>
      </p:sp>
      <p:sp>
        <p:nvSpPr>
          <p:cNvPr id="3" name="Content Placeholder 2">
            <a:extLst>
              <a:ext uri="{FF2B5EF4-FFF2-40B4-BE49-F238E27FC236}">
                <a16:creationId xmlns:a16="http://schemas.microsoft.com/office/drawing/2014/main" id="{86CA053F-4208-4A63-BF1B-C9118BFCBBBE}"/>
              </a:ext>
            </a:extLst>
          </p:cNvPr>
          <p:cNvSpPr>
            <a:spLocks noGrp="1"/>
          </p:cNvSpPr>
          <p:nvPr>
            <p:ph idx="1"/>
          </p:nvPr>
        </p:nvSpPr>
        <p:spPr>
          <a:xfrm>
            <a:off x="4965701" y="0"/>
            <a:ext cx="6901180" cy="4985657"/>
          </a:xfrm>
        </p:spPr>
        <p:txBody>
          <a:bodyPr anchor="ctr">
            <a:normAutofit/>
          </a:bodyPr>
          <a:lstStyle/>
          <a:p>
            <a:r>
              <a:rPr lang="en-US" b="0" dirty="0"/>
              <a:t>San 1:13-15</a:t>
            </a:r>
          </a:p>
          <a:p>
            <a:pPr lvl="1"/>
            <a:r>
              <a:rPr lang="es-ES" sz="2800" b="0" dirty="0"/>
              <a:t>13  Cuando alguno es tentado, no diga que es tentado de parte de Dios; porque Dios no puede ser tentado por el mal, ni él tienta a nadie; </a:t>
            </a:r>
          </a:p>
          <a:p>
            <a:pPr lvl="1"/>
            <a:r>
              <a:rPr lang="es-ES" sz="2800" b="0" dirty="0"/>
              <a:t>14  sino que cada uno es tentado, cuando de su propia concupiscencia es atraído y seducido. </a:t>
            </a:r>
          </a:p>
          <a:p>
            <a:pPr lvl="1"/>
            <a:r>
              <a:rPr lang="es-ES" sz="2800" b="0" dirty="0"/>
              <a:t>15  Entonces la concupiscencia, después que ha concebido, da a luz el pecado; y el pecado, siendo consumado, da a luz la muerte. </a:t>
            </a:r>
          </a:p>
        </p:txBody>
      </p:sp>
    </p:spTree>
    <p:extLst>
      <p:ext uri="{BB962C8B-B14F-4D97-AF65-F5344CB8AC3E}">
        <p14:creationId xmlns:p14="http://schemas.microsoft.com/office/powerpoint/2010/main" val="313533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result for domino">
            <a:extLst>
              <a:ext uri="{FF2B5EF4-FFF2-40B4-BE49-F238E27FC236}">
                <a16:creationId xmlns:a16="http://schemas.microsoft.com/office/drawing/2014/main" id="{BF743917-7A7E-4F06-949D-DBE12A58A3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100" b="854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9960046-964F-4544-866E-D9F11334330E}"/>
              </a:ext>
            </a:extLst>
          </p:cNvPr>
          <p:cNvSpPr>
            <a:spLocks noGrp="1"/>
          </p:cNvSpPr>
          <p:nvPr>
            <p:ph type="ctrTitle"/>
          </p:nvPr>
        </p:nvSpPr>
        <p:spPr>
          <a:xfrm>
            <a:off x="8022021" y="3231931"/>
            <a:ext cx="3852041" cy="1834056"/>
          </a:xfrm>
        </p:spPr>
        <p:txBody>
          <a:bodyPr>
            <a:normAutofit/>
          </a:bodyPr>
          <a:lstStyle/>
          <a:p>
            <a:r>
              <a:rPr lang="en-US" sz="4000" b="1" dirty="0"/>
              <a:t>Primer Causa</a:t>
            </a:r>
          </a:p>
        </p:txBody>
      </p:sp>
      <p:sp>
        <p:nvSpPr>
          <p:cNvPr id="3" name="Subtitle 2">
            <a:extLst>
              <a:ext uri="{FF2B5EF4-FFF2-40B4-BE49-F238E27FC236}">
                <a16:creationId xmlns:a16="http://schemas.microsoft.com/office/drawing/2014/main" id="{59504D53-D99C-4480-9100-2AD5944EACC1}"/>
              </a:ext>
            </a:extLst>
          </p:cNvPr>
          <p:cNvSpPr>
            <a:spLocks noGrp="1"/>
          </p:cNvSpPr>
          <p:nvPr>
            <p:ph type="subTitle" idx="1"/>
          </p:nvPr>
        </p:nvSpPr>
        <p:spPr>
          <a:xfrm>
            <a:off x="7782910" y="5242674"/>
            <a:ext cx="4330262" cy="1056525"/>
          </a:xfrm>
        </p:spPr>
        <p:txBody>
          <a:bodyPr>
            <a:normAutofit/>
          </a:bodyPr>
          <a:lstStyle/>
          <a:p>
            <a:r>
              <a:rPr lang="en-US" sz="2800" b="1" dirty="0"/>
              <a:t>San 4:1-12</a:t>
            </a:r>
          </a:p>
        </p:txBody>
      </p:sp>
    </p:spTree>
    <p:extLst>
      <p:ext uri="{BB962C8B-B14F-4D97-AF65-F5344CB8AC3E}">
        <p14:creationId xmlns:p14="http://schemas.microsoft.com/office/powerpoint/2010/main" val="23072278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TotalTime>
  <Words>783</Words>
  <Application>Microsoft Office PowerPoint</Application>
  <PresentationFormat>Widescreen</PresentationFormat>
  <Paragraphs>48</Paragraphs>
  <Slides>9</Slides>
  <Notes>9</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Primer Causa</vt:lpstr>
      <vt:lpstr>Nos gusta analizar</vt:lpstr>
      <vt:lpstr>¿Cuál es su naturaleza?</vt:lpstr>
      <vt:lpstr>1 Jn 2:15-17  </vt:lpstr>
      <vt:lpstr>Rom 1:18-19,28-32 </vt:lpstr>
      <vt:lpstr>¿Cuál fue el pecado?</vt:lpstr>
      <vt:lpstr>¿Qué causa el desprecio y el prejuicio?</vt:lpstr>
      <vt:lpstr>The Cause of Sin</vt:lpstr>
      <vt:lpstr>Primer Causa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Prime Cause</dc:title>
  <dc:creator>John Welch</dc:creator>
  <cp:lastModifiedBy>Andres Pong</cp:lastModifiedBy>
  <cp:revision>22</cp:revision>
  <dcterms:created xsi:type="dcterms:W3CDTF">2017-10-28T13:56:55Z</dcterms:created>
  <dcterms:modified xsi:type="dcterms:W3CDTF">2018-02-28T23:31:21Z</dcterms:modified>
</cp:coreProperties>
</file>