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51" autoAdjust="0"/>
    <p:restoredTop sz="65789" autoAdjust="0"/>
  </p:normalViewPr>
  <p:slideViewPr>
    <p:cSldViewPr snapToGrid="0">
      <p:cViewPr varScale="1">
        <p:scale>
          <a:sx n="67" d="100"/>
          <a:sy n="67" d="100"/>
        </p:scale>
        <p:origin x="138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18D40-A36A-48C5-9B97-CB6418D5D8A7}" type="datetimeFigureOut">
              <a:rPr lang="en-US" smtClean="0"/>
              <a:t>2/28/2018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C00149-3C44-42C3-B09F-36936C12692D}" type="slidenum">
              <a:rPr lang="en-US" smtClean="0"/>
              <a:t>‹#›</a:t>
            </a:fld>
            <a:endParaRPr lang="en-US"/>
          </a:p>
        </p:txBody>
      </p:sp>
    </p:spTree>
    <p:extLst>
      <p:ext uri="{BB962C8B-B14F-4D97-AF65-F5344CB8AC3E}">
        <p14:creationId xmlns:p14="http://schemas.microsoft.com/office/powerpoint/2010/main" val="3316232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00149-3C44-42C3-B09F-36936C12692D}" type="slidenum">
              <a:rPr lang="en-US" smtClean="0"/>
              <a:t>1</a:t>
            </a:fld>
            <a:endParaRPr lang="en-US"/>
          </a:p>
        </p:txBody>
      </p:sp>
    </p:spTree>
    <p:extLst>
      <p:ext uri="{BB962C8B-B14F-4D97-AF65-F5344CB8AC3E}">
        <p14:creationId xmlns:p14="http://schemas.microsoft.com/office/powerpoint/2010/main" val="2178805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2C00149-3C44-42C3-B09F-36936C12692D}" type="slidenum">
              <a:rPr lang="en-US" smtClean="0"/>
              <a:t>2</a:t>
            </a:fld>
            <a:endParaRPr lang="en-US"/>
          </a:p>
        </p:txBody>
      </p:sp>
    </p:spTree>
    <p:extLst>
      <p:ext uri="{BB962C8B-B14F-4D97-AF65-F5344CB8AC3E}">
        <p14:creationId xmlns:p14="http://schemas.microsoft.com/office/powerpoint/2010/main" val="3901982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00149-3C44-42C3-B09F-36936C12692D}" type="slidenum">
              <a:rPr lang="en-US" smtClean="0"/>
              <a:t>6</a:t>
            </a:fld>
            <a:endParaRPr lang="en-US"/>
          </a:p>
        </p:txBody>
      </p:sp>
    </p:spTree>
    <p:extLst>
      <p:ext uri="{BB962C8B-B14F-4D97-AF65-F5344CB8AC3E}">
        <p14:creationId xmlns:p14="http://schemas.microsoft.com/office/powerpoint/2010/main" val="3541405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2C00149-3C44-42C3-B09F-36936C12692D}" type="slidenum">
              <a:rPr lang="en-US" smtClean="0"/>
              <a:t>7</a:t>
            </a:fld>
            <a:endParaRPr lang="en-US"/>
          </a:p>
        </p:txBody>
      </p:sp>
    </p:spTree>
    <p:extLst>
      <p:ext uri="{BB962C8B-B14F-4D97-AF65-F5344CB8AC3E}">
        <p14:creationId xmlns:p14="http://schemas.microsoft.com/office/powerpoint/2010/main" val="495767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00149-3C44-42C3-B09F-36936C12692D}" type="slidenum">
              <a:rPr lang="en-US" smtClean="0"/>
              <a:t>8</a:t>
            </a:fld>
            <a:endParaRPr lang="en-US"/>
          </a:p>
        </p:txBody>
      </p:sp>
    </p:spTree>
    <p:extLst>
      <p:ext uri="{BB962C8B-B14F-4D97-AF65-F5344CB8AC3E}">
        <p14:creationId xmlns:p14="http://schemas.microsoft.com/office/powerpoint/2010/main" val="2939149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00149-3C44-42C3-B09F-36936C12692D}" type="slidenum">
              <a:rPr lang="en-US" smtClean="0"/>
              <a:t>9</a:t>
            </a:fld>
            <a:endParaRPr lang="en-US"/>
          </a:p>
        </p:txBody>
      </p:sp>
    </p:spTree>
    <p:extLst>
      <p:ext uri="{BB962C8B-B14F-4D97-AF65-F5344CB8AC3E}">
        <p14:creationId xmlns:p14="http://schemas.microsoft.com/office/powerpoint/2010/main" val="2865435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EEB30-D58F-40B9-904E-9244140287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7FD72D6-BB2F-419F-9745-BD0C8B6443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54952E-AA42-49D1-B2A2-3BFE2663BE82}"/>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5" name="Footer Placeholder 4">
            <a:extLst>
              <a:ext uri="{FF2B5EF4-FFF2-40B4-BE49-F238E27FC236}">
                <a16:creationId xmlns:a16="http://schemas.microsoft.com/office/drawing/2014/main" id="{95378A81-D00B-4ED0-B8E5-FB821509E4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B20C57-A05D-45A9-8FA0-8E1CA094A1EF}"/>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37728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8ED30-91AC-4319-8F5E-938012A7C4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BC610D-C98A-413D-9175-5E366AC7F35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6A8AEC-83A5-4CCF-AD63-F8741506BA19}"/>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5" name="Footer Placeholder 4">
            <a:extLst>
              <a:ext uri="{FF2B5EF4-FFF2-40B4-BE49-F238E27FC236}">
                <a16:creationId xmlns:a16="http://schemas.microsoft.com/office/drawing/2014/main" id="{DDA25DBE-21CE-4A2C-9F61-D492615B94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E3DCEE-8D7A-4DE0-8EFF-33D10601AFD8}"/>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765581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DCA43B-2B66-4888-BEF4-8D9BC7DF8C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0652D6-BAB0-4DCA-806C-9CFA1CCE773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2F83DD-252A-4BF8-BF05-C2FC3F392C32}"/>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5" name="Footer Placeholder 4">
            <a:extLst>
              <a:ext uri="{FF2B5EF4-FFF2-40B4-BE49-F238E27FC236}">
                <a16:creationId xmlns:a16="http://schemas.microsoft.com/office/drawing/2014/main" id="{8A5D4B2D-5E8D-4207-BDDD-6D348CA98E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3F16DC-59D8-4FB3-A49A-1A9D0EB778F9}"/>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1679694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60E97-B866-4A07-AA9F-006BF6C93A8C}"/>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665D433-0922-4B45-B4DA-11F4366BF18B}"/>
              </a:ext>
            </a:extLst>
          </p:cNvPr>
          <p:cNvSpPr>
            <a:spLocks noGrp="1"/>
          </p:cNvSpPr>
          <p:nvPr>
            <p:ph idx="1"/>
          </p:nvPr>
        </p:nvSpPr>
        <p:spPr/>
        <p:txBody>
          <a:bodyPr/>
          <a:lstStyle>
            <a:lvl1pPr>
              <a:defRPr b="1"/>
            </a:lvl1pPr>
            <a:lvl2pPr>
              <a:defRPr b="1"/>
            </a:lvl2pPr>
            <a:lvl3pPr>
              <a:defRPr b="1"/>
            </a:lvl3pPr>
            <a:lvl4pPr>
              <a:defRPr b="1"/>
            </a:lvl4pPr>
            <a:lvl5pPr>
              <a:defRPr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9BD15F9-1144-4B39-9D6D-054D1929531C}"/>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5" name="Footer Placeholder 4">
            <a:extLst>
              <a:ext uri="{FF2B5EF4-FFF2-40B4-BE49-F238E27FC236}">
                <a16:creationId xmlns:a16="http://schemas.microsoft.com/office/drawing/2014/main" id="{465B6C2E-BB1A-497D-AE13-0EFB00263B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1B1D41-6755-4444-A193-97C78EA87EF8}"/>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716139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73E04-E868-4EAA-BE9E-803F0C9B1A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33EA58-77E9-4917-A32D-453204BED1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297307-D72C-4488-B8E2-B0BD21B565F9}"/>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5" name="Footer Placeholder 4">
            <a:extLst>
              <a:ext uri="{FF2B5EF4-FFF2-40B4-BE49-F238E27FC236}">
                <a16:creationId xmlns:a16="http://schemas.microsoft.com/office/drawing/2014/main" id="{CB27275F-B383-4E08-8C04-51F48222B7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7410FF-2E9C-4DDD-B44D-C4AA0F494643}"/>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559837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425A-AA4A-48CB-9643-40FC9811A6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5C07EF-18FB-4B34-8C8B-84A270DAA56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8773AD-F78F-4103-ABCA-CA98D2A23B2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3FBAE2-BEE6-4309-8BED-593B3B31AF1F}"/>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6" name="Footer Placeholder 5">
            <a:extLst>
              <a:ext uri="{FF2B5EF4-FFF2-40B4-BE49-F238E27FC236}">
                <a16:creationId xmlns:a16="http://schemas.microsoft.com/office/drawing/2014/main" id="{4A1AED48-EE90-4644-A642-0D15BD961E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013C50-1223-4F37-BB75-0D7A377B9F80}"/>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3564281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7285F-4879-41C1-A7CD-7DE18F1463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973589-7F8D-4E27-ABC2-B5C0E871F0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095B907-1C91-4C27-956F-60401AE0BB3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59A44C-6690-4824-B653-A856464D35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2936637-4576-4015-92E4-760FAA70C7F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EEBD2E-184A-4C1A-A049-303EC7345D27}"/>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8" name="Footer Placeholder 7">
            <a:extLst>
              <a:ext uri="{FF2B5EF4-FFF2-40B4-BE49-F238E27FC236}">
                <a16:creationId xmlns:a16="http://schemas.microsoft.com/office/drawing/2014/main" id="{A6E5E02B-41DB-46DC-ACAE-E8AA12C4E5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C7329E-1864-4622-95FA-0D94EB099B60}"/>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2666371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F4FB5-9862-4406-AF0A-415E90540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5A90C7-76F5-4036-B77E-7E3AF930E0EE}"/>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4" name="Footer Placeholder 3">
            <a:extLst>
              <a:ext uri="{FF2B5EF4-FFF2-40B4-BE49-F238E27FC236}">
                <a16:creationId xmlns:a16="http://schemas.microsoft.com/office/drawing/2014/main" id="{4AE06490-EB24-4398-8F22-975DBDC88F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D138B6-FD88-4B4F-8FE0-4CFC06CEAF5E}"/>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3071802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F9AB48-7226-4B23-8A8A-5A734E708CA0}"/>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3" name="Footer Placeholder 2">
            <a:extLst>
              <a:ext uri="{FF2B5EF4-FFF2-40B4-BE49-F238E27FC236}">
                <a16:creationId xmlns:a16="http://schemas.microsoft.com/office/drawing/2014/main" id="{FA54644B-A5DA-4C33-8908-62452A52CB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EF80FE-D440-4663-BF48-E093E8DFCC07}"/>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1622705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15393-ACC5-45F1-950D-A2B45FBD85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686E9-5D11-4195-94CD-2409F5CFD8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92D5E7-1CEA-44A9-86C5-551914617D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3F9E69-BE40-46D7-874C-C5CDD362F149}"/>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6" name="Footer Placeholder 5">
            <a:extLst>
              <a:ext uri="{FF2B5EF4-FFF2-40B4-BE49-F238E27FC236}">
                <a16:creationId xmlns:a16="http://schemas.microsoft.com/office/drawing/2014/main" id="{F90584A3-75F0-4444-82DB-D26A0CF11A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A93D2F-D2F3-493C-8290-6CA06AEF0E61}"/>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2017961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E773C-18C4-447D-80B9-FCB6BC2C3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310F64-2B3E-48F1-8CF2-D35AF9FBE5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9C9393-FEAC-4729-8FAA-42AAD69B0C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AD4CAA-262D-4929-81DC-F99F93AFE897}"/>
              </a:ext>
            </a:extLst>
          </p:cNvPr>
          <p:cNvSpPr>
            <a:spLocks noGrp="1"/>
          </p:cNvSpPr>
          <p:nvPr>
            <p:ph type="dt" sz="half" idx="10"/>
          </p:nvPr>
        </p:nvSpPr>
        <p:spPr/>
        <p:txBody>
          <a:bodyPr/>
          <a:lstStyle/>
          <a:p>
            <a:fld id="{20D6502F-ED73-47C8-B576-E6CB12C2B830}" type="datetimeFigureOut">
              <a:rPr lang="en-US" smtClean="0"/>
              <a:t>2/28/2018</a:t>
            </a:fld>
            <a:endParaRPr lang="en-US"/>
          </a:p>
        </p:txBody>
      </p:sp>
      <p:sp>
        <p:nvSpPr>
          <p:cNvPr id="6" name="Footer Placeholder 5">
            <a:extLst>
              <a:ext uri="{FF2B5EF4-FFF2-40B4-BE49-F238E27FC236}">
                <a16:creationId xmlns:a16="http://schemas.microsoft.com/office/drawing/2014/main" id="{AC35D5B4-458D-45A9-8BE9-6182B421B8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01DA44-0AC4-4904-B828-0DB81F4CBDA3}"/>
              </a:ext>
            </a:extLst>
          </p:cNvPr>
          <p:cNvSpPr>
            <a:spLocks noGrp="1"/>
          </p:cNvSpPr>
          <p:nvPr>
            <p:ph type="sldNum" sz="quarter" idx="12"/>
          </p:nvPr>
        </p:nvSpPr>
        <p:spPr/>
        <p:txBody>
          <a:bodyPr/>
          <a:lstStyle/>
          <a:p>
            <a:fld id="{F5626159-1339-47A0-98F9-3346074D04B2}" type="slidenum">
              <a:rPr lang="en-US" smtClean="0"/>
              <a:t>‹#›</a:t>
            </a:fld>
            <a:endParaRPr lang="en-US"/>
          </a:p>
        </p:txBody>
      </p:sp>
    </p:spTree>
    <p:extLst>
      <p:ext uri="{BB962C8B-B14F-4D97-AF65-F5344CB8AC3E}">
        <p14:creationId xmlns:p14="http://schemas.microsoft.com/office/powerpoint/2010/main" val="1556028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645D86-B163-40E6-846C-2C2E8CCBDF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7B6E3A-75AD-45DB-81D6-340C4722E3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F3083C-E7EA-4E21-BE21-FCC3DA6168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D6502F-ED73-47C8-B576-E6CB12C2B830}" type="datetimeFigureOut">
              <a:rPr lang="en-US" smtClean="0"/>
              <a:t>2/28/2018</a:t>
            </a:fld>
            <a:endParaRPr lang="en-US"/>
          </a:p>
        </p:txBody>
      </p:sp>
      <p:sp>
        <p:nvSpPr>
          <p:cNvPr id="5" name="Footer Placeholder 4">
            <a:extLst>
              <a:ext uri="{FF2B5EF4-FFF2-40B4-BE49-F238E27FC236}">
                <a16:creationId xmlns:a16="http://schemas.microsoft.com/office/drawing/2014/main" id="{E9225D00-3932-4780-A542-EB629C30E1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E3BB3A6-FDFC-4432-8684-B0E03EDA79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626159-1339-47A0-98F9-3346074D04B2}" type="slidenum">
              <a:rPr lang="en-US" smtClean="0"/>
              <a:t>‹#›</a:t>
            </a:fld>
            <a:endParaRPr lang="en-US"/>
          </a:p>
        </p:txBody>
      </p:sp>
    </p:spTree>
    <p:extLst>
      <p:ext uri="{BB962C8B-B14F-4D97-AF65-F5344CB8AC3E}">
        <p14:creationId xmlns:p14="http://schemas.microsoft.com/office/powerpoint/2010/main" val="1177145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iris">
            <a:extLst>
              <a:ext uri="{FF2B5EF4-FFF2-40B4-BE49-F238E27FC236}">
                <a16:creationId xmlns:a16="http://schemas.microsoft.com/office/drawing/2014/main" id="{A902A805-430A-4D78-BD82-11D792A5D5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694" b="12056"/>
          <a:stretch/>
        </p:blipFill>
        <p:spPr bwMode="auto">
          <a:xfrm>
            <a:off x="0" y="0"/>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87CC2527-562A-4F69-B487-4371E5B243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73" name="Straight Connector 72">
            <a:extLst>
              <a:ext uri="{FF2B5EF4-FFF2-40B4-BE49-F238E27FC236}">
                <a16:creationId xmlns:a16="http://schemas.microsoft.com/office/drawing/2014/main" id="{BCDAEC91-5BCE-4B55-9CC0-43EF94CB734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0D607B6-65B8-48EA-9346-EFCEB7727D7D}"/>
              </a:ext>
            </a:extLst>
          </p:cNvPr>
          <p:cNvSpPr>
            <a:spLocks noGrp="1"/>
          </p:cNvSpPr>
          <p:nvPr>
            <p:ph type="ctrTitle"/>
          </p:nvPr>
        </p:nvSpPr>
        <p:spPr>
          <a:xfrm>
            <a:off x="7488622" y="3639312"/>
            <a:ext cx="4703378" cy="2627481"/>
          </a:xfrm>
        </p:spPr>
        <p:txBody>
          <a:bodyPr>
            <a:normAutofit/>
          </a:bodyPr>
          <a:lstStyle/>
          <a:p>
            <a:r>
              <a:rPr lang="en-US" sz="8800" b="1" dirty="0" err="1"/>
              <a:t>Preciosas</a:t>
            </a:r>
            <a:r>
              <a:rPr lang="en-US" sz="8800" b="1" dirty="0"/>
              <a:t> </a:t>
            </a:r>
            <a:br>
              <a:rPr lang="en-US" sz="8800" b="1" dirty="0"/>
            </a:br>
            <a:r>
              <a:rPr lang="en-US" sz="8800" b="1" dirty="0" err="1"/>
              <a:t>Promesas</a:t>
            </a:r>
            <a:endParaRPr lang="en-US" sz="8800" b="1" dirty="0"/>
          </a:p>
        </p:txBody>
      </p:sp>
    </p:spTree>
    <p:extLst>
      <p:ext uri="{BB962C8B-B14F-4D97-AF65-F5344CB8AC3E}">
        <p14:creationId xmlns:p14="http://schemas.microsoft.com/office/powerpoint/2010/main" val="2676073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E20FA99-AAAC-4AF3-9FAE-707420324F1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410" y="0"/>
            <a:ext cx="4636008" cy="6858000"/>
          </a:xfrm>
          <a:prstGeom prst="rect">
            <a:avLst/>
          </a:prstGeom>
          <a:solidFill>
            <a:srgbClr val="4563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9">
            <a:extLst>
              <a:ext uri="{FF2B5EF4-FFF2-40B4-BE49-F238E27FC236}">
                <a16:creationId xmlns:a16="http://schemas.microsoft.com/office/drawing/2014/main" id="{9573BE85-6043-4C3A-A7DD-483A0A5FB74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2" y="559407"/>
            <a:ext cx="3666744" cy="5739187"/>
          </a:xfrm>
          <a:prstGeom prst="roundRect">
            <a:avLst>
              <a:gd name="adj" fmla="val 0"/>
            </a:avLst>
          </a:prstGeom>
          <a:solidFill>
            <a:srgbClr val="FFFFFF"/>
          </a:solidFill>
          <a:ln w="9525">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 result for iris">
            <a:extLst>
              <a:ext uri="{FF2B5EF4-FFF2-40B4-BE49-F238E27FC236}">
                <a16:creationId xmlns:a16="http://schemas.microsoft.com/office/drawing/2014/main" id="{142D08ED-03F5-49CF-8867-D584CB0608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32" r="-1" b="-1"/>
          <a:stretch/>
        </p:blipFill>
        <p:spPr bwMode="auto">
          <a:xfrm>
            <a:off x="8205634" y="722376"/>
            <a:ext cx="3337560" cy="5413248"/>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FD694E4-27BA-4E52-9F80-943F7DFCA457}"/>
              </a:ext>
            </a:extLst>
          </p:cNvPr>
          <p:cNvSpPr>
            <a:spLocks noGrp="1"/>
          </p:cNvSpPr>
          <p:nvPr>
            <p:ph type="title"/>
          </p:nvPr>
        </p:nvSpPr>
        <p:spPr>
          <a:xfrm>
            <a:off x="648929" y="629266"/>
            <a:ext cx="6422849" cy="1676603"/>
          </a:xfrm>
        </p:spPr>
        <p:txBody>
          <a:bodyPr>
            <a:normAutofit/>
          </a:bodyPr>
          <a:lstStyle/>
          <a:p>
            <a:r>
              <a:rPr lang="es-MX" dirty="0"/>
              <a:t>Introducción </a:t>
            </a:r>
          </a:p>
        </p:txBody>
      </p:sp>
      <p:sp>
        <p:nvSpPr>
          <p:cNvPr id="3" name="Content Placeholder 2">
            <a:extLst>
              <a:ext uri="{FF2B5EF4-FFF2-40B4-BE49-F238E27FC236}">
                <a16:creationId xmlns:a16="http://schemas.microsoft.com/office/drawing/2014/main" id="{C0C43DD8-2BBD-4F62-A581-8F5F054DFD1A}"/>
              </a:ext>
            </a:extLst>
          </p:cNvPr>
          <p:cNvSpPr>
            <a:spLocks noGrp="1"/>
          </p:cNvSpPr>
          <p:nvPr>
            <p:ph idx="1"/>
          </p:nvPr>
        </p:nvSpPr>
        <p:spPr>
          <a:xfrm>
            <a:off x="648931" y="2438400"/>
            <a:ext cx="6422848" cy="3785419"/>
          </a:xfrm>
        </p:spPr>
        <p:txBody>
          <a:bodyPr>
            <a:normAutofit fontScale="92500" lnSpcReduction="10000"/>
          </a:bodyPr>
          <a:lstStyle/>
          <a:p>
            <a:r>
              <a:rPr lang="es-ES" sz="3600" dirty="0"/>
              <a:t>Todos han sido llamados</a:t>
            </a:r>
          </a:p>
          <a:p>
            <a:r>
              <a:rPr lang="es-ES" sz="3600" dirty="0"/>
              <a:t>Muchos piensan que no pueden hacerlo</a:t>
            </a:r>
          </a:p>
          <a:p>
            <a:r>
              <a:rPr lang="es-ES" sz="3600" dirty="0"/>
              <a:t>Jesús nunca nos pide que hagamos algo que no podemos hacer</a:t>
            </a:r>
          </a:p>
          <a:p>
            <a:r>
              <a:rPr lang="es-ES" sz="3600" dirty="0"/>
              <a:t>Él puede ayudarnos a vivir como cristianos.</a:t>
            </a:r>
            <a:endParaRPr lang="en-US" sz="3600" dirty="0"/>
          </a:p>
        </p:txBody>
      </p:sp>
    </p:spTree>
    <p:extLst>
      <p:ext uri="{BB962C8B-B14F-4D97-AF65-F5344CB8AC3E}">
        <p14:creationId xmlns:p14="http://schemas.microsoft.com/office/powerpoint/2010/main" val="275772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3" name="Straight Arrow Connector 72">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076" name="Picture 4" descr="Image result for iris">
            <a:extLst>
              <a:ext uri="{FF2B5EF4-FFF2-40B4-BE49-F238E27FC236}">
                <a16:creationId xmlns:a16="http://schemas.microsoft.com/office/drawing/2014/main" id="{CDC5C3DC-4054-44B2-AA4C-595BE58663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810" r="15514" b="2"/>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7D2284A-3225-4CFE-9BF3-3808B96B4172}"/>
              </a:ext>
            </a:extLst>
          </p:cNvPr>
          <p:cNvSpPr>
            <a:spLocks noGrp="1"/>
          </p:cNvSpPr>
          <p:nvPr>
            <p:ph type="title"/>
          </p:nvPr>
        </p:nvSpPr>
        <p:spPr>
          <a:xfrm>
            <a:off x="655320" y="365125"/>
            <a:ext cx="5120114" cy="1692794"/>
          </a:xfrm>
        </p:spPr>
        <p:txBody>
          <a:bodyPr>
            <a:normAutofit fontScale="90000"/>
          </a:bodyPr>
          <a:lstStyle/>
          <a:p>
            <a:r>
              <a:rPr lang="es-ES" dirty="0"/>
              <a:t>Un oído comprensivo para nuestras oraciones</a:t>
            </a:r>
            <a:endParaRPr lang="en-US" dirty="0"/>
          </a:p>
        </p:txBody>
      </p:sp>
      <p:sp>
        <p:nvSpPr>
          <p:cNvPr id="3" name="Content Placeholder 2">
            <a:extLst>
              <a:ext uri="{FF2B5EF4-FFF2-40B4-BE49-F238E27FC236}">
                <a16:creationId xmlns:a16="http://schemas.microsoft.com/office/drawing/2014/main" id="{BC3B0587-1C97-495D-88BA-2CF172D2C7F0}"/>
              </a:ext>
            </a:extLst>
          </p:cNvPr>
          <p:cNvSpPr>
            <a:spLocks noGrp="1"/>
          </p:cNvSpPr>
          <p:nvPr>
            <p:ph idx="1"/>
          </p:nvPr>
        </p:nvSpPr>
        <p:spPr>
          <a:xfrm>
            <a:off x="0" y="1920128"/>
            <a:ext cx="6512012" cy="4666023"/>
          </a:xfrm>
        </p:spPr>
        <p:txBody>
          <a:bodyPr>
            <a:normAutofit/>
          </a:bodyPr>
          <a:lstStyle/>
          <a:p>
            <a:r>
              <a:rPr lang="en-US" b="0" dirty="0"/>
              <a:t>Hebrews 4:14-16</a:t>
            </a:r>
          </a:p>
          <a:p>
            <a:pPr lvl="1"/>
            <a:r>
              <a:rPr lang="es-ES" b="0" dirty="0"/>
              <a:t> </a:t>
            </a:r>
            <a:r>
              <a:rPr lang="es-ES" b="0" dirty="0" err="1"/>
              <a:t>Heb</a:t>
            </a:r>
            <a:r>
              <a:rPr lang="es-ES" b="0" dirty="0"/>
              <a:t> 4:14  Por tanto, teniendo un gran sumo sacerdote que traspasó los cielos, Jesús el Hijo de Dios, retengamos nuestra profesión. </a:t>
            </a:r>
          </a:p>
          <a:p>
            <a:pPr lvl="1"/>
            <a:r>
              <a:rPr lang="es-ES" b="0" dirty="0" err="1"/>
              <a:t>Heb</a:t>
            </a:r>
            <a:r>
              <a:rPr lang="es-ES" b="0" dirty="0"/>
              <a:t> 4:15  Porque no tenemos un sumo sacerdote que no pueda compadecerse de nuestras debilidades, sino uno que fue tentado en todo según nuestra semejanza, pero sin pecado. </a:t>
            </a:r>
          </a:p>
          <a:p>
            <a:pPr lvl="1"/>
            <a:r>
              <a:rPr lang="es-ES" b="0" dirty="0" err="1"/>
              <a:t>Heb</a:t>
            </a:r>
            <a:r>
              <a:rPr lang="es-ES" b="0" dirty="0"/>
              <a:t> 4:16  Acerquémonos, pues, confiadamente al trono de la gracia, para alcanzar misericordia y hallar gracia para el oportuno socorro.</a:t>
            </a:r>
          </a:p>
          <a:p>
            <a:endParaRPr lang="en-US" b="0" dirty="0"/>
          </a:p>
          <a:p>
            <a:pPr marL="0" indent="0">
              <a:buNone/>
            </a:pPr>
            <a:endParaRPr lang="en-US" dirty="0"/>
          </a:p>
        </p:txBody>
      </p:sp>
    </p:spTree>
    <p:extLst>
      <p:ext uri="{BB962C8B-B14F-4D97-AF65-F5344CB8AC3E}">
        <p14:creationId xmlns:p14="http://schemas.microsoft.com/office/powerpoint/2010/main" val="2557901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iris">
            <a:extLst>
              <a:ext uri="{FF2B5EF4-FFF2-40B4-BE49-F238E27FC236}">
                <a16:creationId xmlns:a16="http://schemas.microsoft.com/office/drawing/2014/main" id="{A41F5694-6FF2-4546-AC86-DC58AA0DF9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008" r="15623"/>
          <a:stretch/>
        </p:blipFill>
        <p:spPr bwMode="auto">
          <a:xfrm>
            <a:off x="20" y="9"/>
            <a:ext cx="4635571" cy="6917055"/>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825E8B"/>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E8CC0DA-4D2F-4506-8A83-888C39D898F2}"/>
              </a:ext>
            </a:extLst>
          </p:cNvPr>
          <p:cNvSpPr>
            <a:spLocks noGrp="1"/>
          </p:cNvSpPr>
          <p:nvPr>
            <p:ph type="title"/>
          </p:nvPr>
        </p:nvSpPr>
        <p:spPr>
          <a:xfrm>
            <a:off x="4965430" y="629268"/>
            <a:ext cx="6586491" cy="1286160"/>
          </a:xfrm>
        </p:spPr>
        <p:txBody>
          <a:bodyPr anchor="b">
            <a:normAutofit/>
          </a:bodyPr>
          <a:lstStyle/>
          <a:p>
            <a:r>
              <a:rPr lang="es-ES" sz="4100" dirty="0"/>
              <a:t>Fuerza más allá de nuestras circunstancias</a:t>
            </a:r>
            <a:endParaRPr lang="en-US" sz="4100" dirty="0"/>
          </a:p>
        </p:txBody>
      </p:sp>
      <p:sp>
        <p:nvSpPr>
          <p:cNvPr id="3" name="Content Placeholder 2">
            <a:extLst>
              <a:ext uri="{FF2B5EF4-FFF2-40B4-BE49-F238E27FC236}">
                <a16:creationId xmlns:a16="http://schemas.microsoft.com/office/drawing/2014/main" id="{78E2B6BF-3F5B-44B7-87EF-468C4B42D388}"/>
              </a:ext>
            </a:extLst>
          </p:cNvPr>
          <p:cNvSpPr>
            <a:spLocks noGrp="1"/>
          </p:cNvSpPr>
          <p:nvPr>
            <p:ph idx="1"/>
          </p:nvPr>
        </p:nvSpPr>
        <p:spPr>
          <a:xfrm>
            <a:off x="4965430" y="2215978"/>
            <a:ext cx="7226569" cy="4419600"/>
          </a:xfrm>
        </p:spPr>
        <p:txBody>
          <a:bodyPr>
            <a:normAutofit lnSpcReduction="10000"/>
          </a:bodyPr>
          <a:lstStyle/>
          <a:p>
            <a:r>
              <a:rPr lang="es-ES" dirty="0"/>
              <a:t>Fil 4:10-13  En gran manera me gocé en el Señor de que ya al fin habéis revivido vuestro cuidado de mí; de lo cual también estabais solícitos, pero os faltaba la oportunidad.  (11)  No lo digo porque tenga escasez, pues he aprendido a contentarme, cualquiera que sea mi situación.  (12)  Sé vivir humildemente, y sé tener abundancia; en todo y por todo estoy enseñado, así para estar saciado como para tener hambre, así para tener abundancia como para padecer necesidad.  (13)  Todo lo puedo en Cristo que me fortalece.</a:t>
            </a:r>
            <a:endParaRPr lang="en-US" dirty="0"/>
          </a:p>
        </p:txBody>
      </p:sp>
    </p:spTree>
    <p:extLst>
      <p:ext uri="{BB962C8B-B14F-4D97-AF65-F5344CB8AC3E}">
        <p14:creationId xmlns:p14="http://schemas.microsoft.com/office/powerpoint/2010/main" val="1732208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iris">
            <a:extLst>
              <a:ext uri="{FF2B5EF4-FFF2-40B4-BE49-F238E27FC236}">
                <a16:creationId xmlns:a16="http://schemas.microsoft.com/office/drawing/2014/main" id="{E422D259-1F34-42CE-BD54-2F82D34044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04" r="5571"/>
          <a:stretch/>
        </p:blipFill>
        <p:spPr bwMode="auto">
          <a:xfrm>
            <a:off x="7556408" y="10"/>
            <a:ext cx="4635591"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E4AEE77-023B-47E7-8A64-AD33625B59CC}"/>
              </a:ext>
            </a:extLst>
          </p:cNvPr>
          <p:cNvSpPr>
            <a:spLocks noGrp="1"/>
          </p:cNvSpPr>
          <p:nvPr>
            <p:ph type="title"/>
          </p:nvPr>
        </p:nvSpPr>
        <p:spPr>
          <a:xfrm>
            <a:off x="648928" y="283278"/>
            <a:ext cx="6586491" cy="643480"/>
          </a:xfrm>
        </p:spPr>
        <p:txBody>
          <a:bodyPr>
            <a:normAutofit fontScale="90000"/>
          </a:bodyPr>
          <a:lstStyle/>
          <a:p>
            <a:r>
              <a:rPr lang="en-US" dirty="0" err="1"/>
              <a:t>Sabiduría</a:t>
            </a:r>
            <a:r>
              <a:rPr lang="en-US" dirty="0"/>
              <a:t> para </a:t>
            </a:r>
            <a:r>
              <a:rPr lang="en-US" dirty="0" err="1"/>
              <a:t>soportar</a:t>
            </a:r>
            <a:endParaRPr lang="en-US" dirty="0"/>
          </a:p>
        </p:txBody>
      </p:sp>
      <p:sp>
        <p:nvSpPr>
          <p:cNvPr id="3" name="Content Placeholder 2">
            <a:extLst>
              <a:ext uri="{FF2B5EF4-FFF2-40B4-BE49-F238E27FC236}">
                <a16:creationId xmlns:a16="http://schemas.microsoft.com/office/drawing/2014/main" id="{D22D543A-5AB3-44C1-89AA-744ED9BC9506}"/>
              </a:ext>
            </a:extLst>
          </p:cNvPr>
          <p:cNvSpPr>
            <a:spLocks noGrp="1"/>
          </p:cNvSpPr>
          <p:nvPr>
            <p:ph idx="1"/>
          </p:nvPr>
        </p:nvSpPr>
        <p:spPr>
          <a:xfrm>
            <a:off x="0" y="1075038"/>
            <a:ext cx="7556408" cy="5535827"/>
          </a:xfrm>
        </p:spPr>
        <p:txBody>
          <a:bodyPr>
            <a:normAutofit fontScale="92500"/>
          </a:bodyPr>
          <a:lstStyle/>
          <a:p>
            <a:r>
              <a:rPr lang="es-ES" sz="3200" b="0" dirty="0"/>
              <a:t>San 1:2-6  Hermanos míos, tened por sumo gozo cuando os halléis en diversas pruebas,  (3)  sabiendo que la prueba de vuestra fe produce paciencia.  (4)  Mas tenga la paciencia su obra completa, para que seáis perfectos y cabales, sin que os falte cosa alguna.  (5)  Y si alguno de vosotros tiene falta de sabiduría, pídala a Dios, el cual da a todos abundantemente y sin reproche, y le será dada.  (6)  Pero pida con fe, no dudando nada; porque el que duda es semejante a la onda del mar, que es arrastrada por el viento y echada de una parte a otra.</a:t>
            </a:r>
          </a:p>
          <a:p>
            <a:endParaRPr lang="en-US" sz="2400" b="0" dirty="0"/>
          </a:p>
          <a:p>
            <a:endParaRPr lang="en-US" sz="2400" dirty="0"/>
          </a:p>
        </p:txBody>
      </p:sp>
    </p:spTree>
    <p:extLst>
      <p:ext uri="{BB962C8B-B14F-4D97-AF65-F5344CB8AC3E}">
        <p14:creationId xmlns:p14="http://schemas.microsoft.com/office/powerpoint/2010/main" val="1504713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iris">
            <a:extLst>
              <a:ext uri="{FF2B5EF4-FFF2-40B4-BE49-F238E27FC236}">
                <a16:creationId xmlns:a16="http://schemas.microsoft.com/office/drawing/2014/main" id="{F599BD7E-65CC-400E-9EFA-90960193BA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03" r="5497"/>
          <a:stretch/>
        </p:blipFill>
        <p:spPr bwMode="auto">
          <a:xfrm>
            <a:off x="4639056" y="10"/>
            <a:ext cx="7552944" cy="6655485"/>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41DA0C8-20EE-4DC8-8CD7-2AE6551ECB53}"/>
              </a:ext>
            </a:extLst>
          </p:cNvPr>
          <p:cNvSpPr>
            <a:spLocks noGrp="1"/>
          </p:cNvSpPr>
          <p:nvPr>
            <p:ph type="title"/>
          </p:nvPr>
        </p:nvSpPr>
        <p:spPr>
          <a:xfrm>
            <a:off x="192504" y="172357"/>
            <a:ext cx="5133258" cy="976822"/>
          </a:xfrm>
        </p:spPr>
        <p:txBody>
          <a:bodyPr>
            <a:normAutofit fontScale="90000"/>
          </a:bodyPr>
          <a:lstStyle/>
          <a:p>
            <a:r>
              <a:rPr lang="es-ES" sz="4100" dirty="0"/>
              <a:t>Una manera de escapar de la tentación</a:t>
            </a:r>
            <a:endParaRPr lang="en-US" sz="4100" dirty="0"/>
          </a:p>
        </p:txBody>
      </p:sp>
      <p:sp>
        <p:nvSpPr>
          <p:cNvPr id="3" name="Content Placeholder 2">
            <a:extLst>
              <a:ext uri="{FF2B5EF4-FFF2-40B4-BE49-F238E27FC236}">
                <a16:creationId xmlns:a16="http://schemas.microsoft.com/office/drawing/2014/main" id="{80A4306D-7D3C-4C49-B5AE-997B59477F22}"/>
              </a:ext>
            </a:extLst>
          </p:cNvPr>
          <p:cNvSpPr>
            <a:spLocks noGrp="1"/>
          </p:cNvSpPr>
          <p:nvPr>
            <p:ph idx="1"/>
          </p:nvPr>
        </p:nvSpPr>
        <p:spPr>
          <a:xfrm>
            <a:off x="192504" y="1149179"/>
            <a:ext cx="4446551" cy="5795318"/>
          </a:xfrm>
        </p:spPr>
        <p:txBody>
          <a:bodyPr>
            <a:normAutofit lnSpcReduction="10000"/>
          </a:bodyPr>
          <a:lstStyle/>
          <a:p>
            <a:r>
              <a:rPr lang="es-ES" sz="2400" b="0" dirty="0"/>
              <a:t>1Co 10:10-13  Ni murmuréis, como algunos de ellos murmuraron, y perecieron por el destructor.(J)  (11)  Y estas cosas les acontecieron como ejemplo, y están escritas para amonestarnos a nosotros, a quienes han alcanzado los fines de los siglos.  (12)  Así que, el que piensa estar firme, mire que no caiga.  (13)  No os ha sobrevenido ninguna tentación que no sea humana; pero fiel es Dios, que no os dejará ser tentados más de lo que podéis resistir, sino que dará también juntamente con la tentación la salida, para que podáis soportar.</a:t>
            </a:r>
          </a:p>
        </p:txBody>
      </p:sp>
    </p:spTree>
    <p:extLst>
      <p:ext uri="{BB962C8B-B14F-4D97-AF65-F5344CB8AC3E}">
        <p14:creationId xmlns:p14="http://schemas.microsoft.com/office/powerpoint/2010/main" val="3214257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Arrow Connector 70">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170" name="Picture 2" descr="Image result for iris">
            <a:extLst>
              <a:ext uri="{FF2B5EF4-FFF2-40B4-BE49-F238E27FC236}">
                <a16:creationId xmlns:a16="http://schemas.microsoft.com/office/drawing/2014/main" id="{E9FDBC23-CFAF-479B-BDED-C6DE4B1CBF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45"/>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C478DBA-8199-41FF-9693-3E26CAE69309}"/>
              </a:ext>
            </a:extLst>
          </p:cNvPr>
          <p:cNvSpPr>
            <a:spLocks noGrp="1"/>
          </p:cNvSpPr>
          <p:nvPr>
            <p:ph type="title"/>
          </p:nvPr>
        </p:nvSpPr>
        <p:spPr>
          <a:xfrm>
            <a:off x="655320" y="365125"/>
            <a:ext cx="5120114" cy="969405"/>
          </a:xfrm>
        </p:spPr>
        <p:txBody>
          <a:bodyPr>
            <a:normAutofit fontScale="90000"/>
          </a:bodyPr>
          <a:lstStyle/>
          <a:p>
            <a:r>
              <a:rPr lang="es-ES" dirty="0"/>
              <a:t>Su palabra tiene todo lo que necesitamos</a:t>
            </a:r>
            <a:endParaRPr lang="en-US" dirty="0"/>
          </a:p>
        </p:txBody>
      </p:sp>
      <p:sp>
        <p:nvSpPr>
          <p:cNvPr id="3" name="Content Placeholder 2">
            <a:extLst>
              <a:ext uri="{FF2B5EF4-FFF2-40B4-BE49-F238E27FC236}">
                <a16:creationId xmlns:a16="http://schemas.microsoft.com/office/drawing/2014/main" id="{1BBE13F2-0FD1-4F04-9743-44B9325FCB3B}"/>
              </a:ext>
            </a:extLst>
          </p:cNvPr>
          <p:cNvSpPr>
            <a:spLocks noGrp="1"/>
          </p:cNvSpPr>
          <p:nvPr>
            <p:ph idx="1"/>
          </p:nvPr>
        </p:nvSpPr>
        <p:spPr>
          <a:xfrm>
            <a:off x="98854" y="1927656"/>
            <a:ext cx="6240162" cy="4683210"/>
          </a:xfrm>
        </p:spPr>
        <p:txBody>
          <a:bodyPr>
            <a:normAutofit fontScale="92500" lnSpcReduction="20000"/>
          </a:bodyPr>
          <a:lstStyle/>
          <a:p>
            <a:r>
              <a:rPr lang="es-ES" b="0" dirty="0"/>
              <a:t>2Pe 1:2-4  </a:t>
            </a:r>
          </a:p>
          <a:p>
            <a:r>
              <a:rPr lang="es-ES" b="0" dirty="0"/>
              <a:t>Gracia y paz os sean multiplicadas, en el conocimiento de Dios y de nuestro Señor Jesús. Partícipes de la naturaleza divina  </a:t>
            </a:r>
          </a:p>
          <a:p>
            <a:r>
              <a:rPr lang="es-ES" b="0" dirty="0"/>
              <a:t>2Pe 1:3  Como todas las cosas que pertenecen a la vida y a la piedad nos han sido dadas por su divino poder, mediante el conocimiento de aquel que nos llamó por su gloria y excelencia, </a:t>
            </a:r>
          </a:p>
          <a:p>
            <a:r>
              <a:rPr lang="es-ES" b="0" dirty="0"/>
              <a:t>2Pe 1:4  por medio de las cuales nos ha dado preciosas y grandísimas promesas, para que por ellas llegaseis a ser participantes de la naturaleza divina, habiendo huido de la corrupción que hay en el mundo a causa de la concupiscencia; </a:t>
            </a:r>
          </a:p>
        </p:txBody>
      </p:sp>
    </p:spTree>
    <p:extLst>
      <p:ext uri="{BB962C8B-B14F-4D97-AF65-F5344CB8AC3E}">
        <p14:creationId xmlns:p14="http://schemas.microsoft.com/office/powerpoint/2010/main" val="627870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age result for iris">
            <a:extLst>
              <a:ext uri="{FF2B5EF4-FFF2-40B4-BE49-F238E27FC236}">
                <a16:creationId xmlns:a16="http://schemas.microsoft.com/office/drawing/2014/main" id="{C98B3CEB-C34D-46ED-87FE-EB0F06B565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462" r="19705"/>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4904A98-E18C-4C66-9D9B-9E737039DE2B}"/>
              </a:ext>
            </a:extLst>
          </p:cNvPr>
          <p:cNvSpPr>
            <a:spLocks noGrp="1"/>
          </p:cNvSpPr>
          <p:nvPr>
            <p:ph type="title"/>
          </p:nvPr>
        </p:nvSpPr>
        <p:spPr>
          <a:xfrm>
            <a:off x="0" y="11"/>
            <a:ext cx="4757351" cy="1210952"/>
          </a:xfrm>
        </p:spPr>
        <p:txBody>
          <a:bodyPr>
            <a:normAutofit/>
          </a:bodyPr>
          <a:lstStyle/>
          <a:p>
            <a:r>
              <a:rPr lang="es-ES" sz="3700" dirty="0"/>
              <a:t>Su promesa de perdonar cuando confesamos</a:t>
            </a:r>
            <a:endParaRPr lang="en-US" sz="3700" dirty="0"/>
          </a:p>
        </p:txBody>
      </p:sp>
      <p:sp>
        <p:nvSpPr>
          <p:cNvPr id="3" name="Content Placeholder 2">
            <a:extLst>
              <a:ext uri="{FF2B5EF4-FFF2-40B4-BE49-F238E27FC236}">
                <a16:creationId xmlns:a16="http://schemas.microsoft.com/office/drawing/2014/main" id="{3095E5D0-265C-4A1F-977C-B0271A359C86}"/>
              </a:ext>
            </a:extLst>
          </p:cNvPr>
          <p:cNvSpPr>
            <a:spLocks noGrp="1"/>
          </p:cNvSpPr>
          <p:nvPr>
            <p:ph idx="1"/>
          </p:nvPr>
        </p:nvSpPr>
        <p:spPr>
          <a:xfrm>
            <a:off x="0" y="1210963"/>
            <a:ext cx="4639056" cy="5436973"/>
          </a:xfrm>
        </p:spPr>
        <p:txBody>
          <a:bodyPr>
            <a:normAutofit lnSpcReduction="10000"/>
          </a:bodyPr>
          <a:lstStyle/>
          <a:p>
            <a:r>
              <a:rPr lang="es-ES" sz="2400" b="0" dirty="0"/>
              <a:t>1Jn 1:6-9  </a:t>
            </a:r>
          </a:p>
          <a:p>
            <a:r>
              <a:rPr lang="es-ES" sz="2400" b="0" dirty="0"/>
              <a:t>Si decimos que tenemos comunión con él, y andamos en tinieblas, mentimos, y no practicamos la verdad;  (7)  pero si andamos en luz, como él está en luz, tenemos comunión unos con otros, y la sangre de Jesucristo su Hijo nos limpia de todo pecado.  (8)  Si decimos que no tenemos pecado, nos engañamos a nosotros mismos, y la verdad no está en nosotros.  (9)  Si confesamos nuestros pecados, él es fiel y justo para perdonar nuestros pecados, y limpiarnos de toda maldad.</a:t>
            </a:r>
          </a:p>
        </p:txBody>
      </p:sp>
    </p:spTree>
    <p:extLst>
      <p:ext uri="{BB962C8B-B14F-4D97-AF65-F5344CB8AC3E}">
        <p14:creationId xmlns:p14="http://schemas.microsoft.com/office/powerpoint/2010/main" val="3464766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9218" name="Picture 2" descr="Image result for promises">
            <a:extLst>
              <a:ext uri="{FF2B5EF4-FFF2-40B4-BE49-F238E27FC236}">
                <a16:creationId xmlns:a16="http://schemas.microsoft.com/office/drawing/2014/main" id="{E233A565-7582-4F14-957B-93F0F09BFD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485" b="27336"/>
          <a:stretch/>
        </p:blipFill>
        <p:spPr bwMode="auto">
          <a:xfrm>
            <a:off x="20" y="10"/>
            <a:ext cx="12191980" cy="457199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9C6E064C-7084-471B-846A-D3DF1C59A392}"/>
              </a:ext>
            </a:extLst>
          </p:cNvPr>
          <p:cNvSpPr>
            <a:spLocks noGrp="1"/>
          </p:cNvSpPr>
          <p:nvPr>
            <p:ph type="title"/>
          </p:nvPr>
        </p:nvSpPr>
        <p:spPr>
          <a:xfrm>
            <a:off x="838210" y="5009314"/>
            <a:ext cx="10515600" cy="1325563"/>
          </a:xfrm>
        </p:spPr>
        <p:txBody>
          <a:bodyPr>
            <a:normAutofit/>
          </a:bodyPr>
          <a:lstStyle/>
          <a:p>
            <a:pPr algn="ctr"/>
            <a:r>
              <a:rPr lang="en-US" sz="8800" b="1" dirty="0" err="1"/>
              <a:t>Preciosas</a:t>
            </a:r>
            <a:r>
              <a:rPr lang="en-US" sz="8800" b="1" dirty="0"/>
              <a:t> </a:t>
            </a:r>
            <a:r>
              <a:rPr lang="en-US" sz="8800" b="1" dirty="0" err="1"/>
              <a:t>Promesas</a:t>
            </a:r>
            <a:endParaRPr lang="en-US" sz="8800" b="1" dirty="0"/>
          </a:p>
        </p:txBody>
      </p:sp>
    </p:spTree>
    <p:extLst>
      <p:ext uri="{BB962C8B-B14F-4D97-AF65-F5344CB8AC3E}">
        <p14:creationId xmlns:p14="http://schemas.microsoft.com/office/powerpoint/2010/main" val="150374149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713</Words>
  <Application>Microsoft Office PowerPoint</Application>
  <PresentationFormat>Widescreen</PresentationFormat>
  <Paragraphs>32</Paragraphs>
  <Slides>9</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Preciosas  Promesas</vt:lpstr>
      <vt:lpstr>Introducción </vt:lpstr>
      <vt:lpstr>Un oído comprensivo para nuestras oraciones</vt:lpstr>
      <vt:lpstr>Fuerza más allá de nuestras circunstancias</vt:lpstr>
      <vt:lpstr>Sabiduría para soportar</vt:lpstr>
      <vt:lpstr>Una manera de escapar de la tentación</vt:lpstr>
      <vt:lpstr>Su palabra tiene todo lo que necesitamos</vt:lpstr>
      <vt:lpstr>Su promesa de perdonar cuando confesamos</vt:lpstr>
      <vt:lpstr>Preciosas Promesas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Precious  Promises</dc:title>
  <dc:creator>John Welch</dc:creator>
  <cp:lastModifiedBy>Andres Pong</cp:lastModifiedBy>
  <cp:revision>8</cp:revision>
  <dcterms:created xsi:type="dcterms:W3CDTF">2017-10-14T17:38:21Z</dcterms:created>
  <dcterms:modified xsi:type="dcterms:W3CDTF">2018-02-28T23:39:18Z</dcterms:modified>
</cp:coreProperties>
</file>