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theme/theme2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 id="2147483662" r:id="rId15"/>
    <p:sldMasterId id="2147483663" r:id="rId16"/>
    <p:sldMasterId id="2147483664" r:id="rId17"/>
    <p:sldMasterId id="2147483665" r:id="rId18"/>
    <p:sldMasterId id="2147483666" r:id="rId19"/>
    <p:sldMasterId id="2147483667" r:id="rId20"/>
    <p:sldMasterId id="2147483668" r:id="rId21"/>
    <p:sldMasterId id="2147483669" r:id="rId22"/>
    <p:sldMasterId id="2147483670" r:id="rId23"/>
    <p:sldMasterId id="2147483671" r:id="rId24"/>
    <p:sldMasterId id="2147483672" r:id="rId25"/>
    <p:sldMasterId id="2147483673" r:id="rId26"/>
  </p:sldMasterIdLst>
  <p:notesMasterIdLst>
    <p:notesMasterId r:id="rId53"/>
  </p:notesMasterIdLst>
  <p:sldIdLst>
    <p:sldId id="279" r:id="rId27"/>
    <p:sldId id="313" r:id="rId28"/>
    <p:sldId id="314" r:id="rId29"/>
    <p:sldId id="322" r:id="rId30"/>
    <p:sldId id="323" r:id="rId31"/>
    <p:sldId id="324" r:id="rId32"/>
    <p:sldId id="256" r:id="rId33"/>
    <p:sldId id="309" r:id="rId34"/>
    <p:sldId id="310" r:id="rId35"/>
    <p:sldId id="311" r:id="rId36"/>
    <p:sldId id="312" r:id="rId37"/>
    <p:sldId id="326" r:id="rId38"/>
    <p:sldId id="308" r:id="rId39"/>
    <p:sldId id="315" r:id="rId40"/>
    <p:sldId id="325" r:id="rId41"/>
    <p:sldId id="294" r:id="rId42"/>
    <p:sldId id="275" r:id="rId43"/>
    <p:sldId id="300" r:id="rId44"/>
    <p:sldId id="301" r:id="rId45"/>
    <p:sldId id="302" r:id="rId46"/>
    <p:sldId id="303" r:id="rId47"/>
    <p:sldId id="327" r:id="rId48"/>
    <p:sldId id="328" r:id="rId49"/>
    <p:sldId id="331" r:id="rId50"/>
    <p:sldId id="329" r:id="rId51"/>
    <p:sldId id="332" r:id="rId52"/>
  </p:sldIdLst>
  <p:sldSz cx="13004800" cy="9753600"/>
  <p:notesSz cx="6858000" cy="9144000"/>
  <p:defaultTextStyle>
    <a:defPPr>
      <a:defRPr lang="en-US"/>
    </a:defPPr>
    <a:lvl1pPr algn="ctr" rtl="0" fontAlgn="base">
      <a:spcBef>
        <a:spcPct val="0"/>
      </a:spcBef>
      <a:spcAft>
        <a:spcPct val="0"/>
      </a:spcAft>
      <a:defRPr sz="4800" i="1" kern="1200">
        <a:solidFill>
          <a:srgbClr val="000000"/>
        </a:solidFill>
        <a:latin typeface="Times" charset="0"/>
        <a:ea typeface="ヒラギノ明朝 ProN W3" charset="0"/>
        <a:cs typeface="ヒラギノ明朝 ProN W3" charset="0"/>
        <a:sym typeface="Times" charset="0"/>
      </a:defRPr>
    </a:lvl1pPr>
    <a:lvl2pPr marL="457200" algn="ctr" rtl="0" fontAlgn="base">
      <a:spcBef>
        <a:spcPct val="0"/>
      </a:spcBef>
      <a:spcAft>
        <a:spcPct val="0"/>
      </a:spcAft>
      <a:defRPr sz="4800" i="1" kern="1200">
        <a:solidFill>
          <a:srgbClr val="000000"/>
        </a:solidFill>
        <a:latin typeface="Times" charset="0"/>
        <a:ea typeface="ヒラギノ明朝 ProN W3" charset="0"/>
        <a:cs typeface="ヒラギノ明朝 ProN W3" charset="0"/>
        <a:sym typeface="Times" charset="0"/>
      </a:defRPr>
    </a:lvl2pPr>
    <a:lvl3pPr marL="914400" algn="ctr" rtl="0" fontAlgn="base">
      <a:spcBef>
        <a:spcPct val="0"/>
      </a:spcBef>
      <a:spcAft>
        <a:spcPct val="0"/>
      </a:spcAft>
      <a:defRPr sz="4800" i="1" kern="1200">
        <a:solidFill>
          <a:srgbClr val="000000"/>
        </a:solidFill>
        <a:latin typeface="Times" charset="0"/>
        <a:ea typeface="ヒラギノ明朝 ProN W3" charset="0"/>
        <a:cs typeface="ヒラギノ明朝 ProN W3" charset="0"/>
        <a:sym typeface="Times" charset="0"/>
      </a:defRPr>
    </a:lvl3pPr>
    <a:lvl4pPr marL="1371600" algn="ctr" rtl="0" fontAlgn="base">
      <a:spcBef>
        <a:spcPct val="0"/>
      </a:spcBef>
      <a:spcAft>
        <a:spcPct val="0"/>
      </a:spcAft>
      <a:defRPr sz="4800" i="1" kern="1200">
        <a:solidFill>
          <a:srgbClr val="000000"/>
        </a:solidFill>
        <a:latin typeface="Times" charset="0"/>
        <a:ea typeface="ヒラギノ明朝 ProN W3" charset="0"/>
        <a:cs typeface="ヒラギノ明朝 ProN W3" charset="0"/>
        <a:sym typeface="Times" charset="0"/>
      </a:defRPr>
    </a:lvl4pPr>
    <a:lvl5pPr marL="1828800" algn="ctr" rtl="0" fontAlgn="base">
      <a:spcBef>
        <a:spcPct val="0"/>
      </a:spcBef>
      <a:spcAft>
        <a:spcPct val="0"/>
      </a:spcAft>
      <a:defRPr sz="4800" i="1" kern="1200">
        <a:solidFill>
          <a:srgbClr val="000000"/>
        </a:solidFill>
        <a:latin typeface="Times" charset="0"/>
        <a:ea typeface="ヒラギノ明朝 ProN W3" charset="0"/>
        <a:cs typeface="ヒラギノ明朝 ProN W3" charset="0"/>
        <a:sym typeface="Times" charset="0"/>
      </a:defRPr>
    </a:lvl5pPr>
    <a:lvl6pPr marL="2286000" algn="l" defTabSz="457200" rtl="0" eaLnBrk="1" latinLnBrk="0" hangingPunct="1">
      <a:defRPr sz="4800" i="1" kern="1200">
        <a:solidFill>
          <a:srgbClr val="000000"/>
        </a:solidFill>
        <a:latin typeface="Times" charset="0"/>
        <a:ea typeface="ヒラギノ明朝 ProN W3" charset="0"/>
        <a:cs typeface="ヒラギノ明朝 ProN W3" charset="0"/>
        <a:sym typeface="Times" charset="0"/>
      </a:defRPr>
    </a:lvl6pPr>
    <a:lvl7pPr marL="2743200" algn="l" defTabSz="457200" rtl="0" eaLnBrk="1" latinLnBrk="0" hangingPunct="1">
      <a:defRPr sz="4800" i="1" kern="1200">
        <a:solidFill>
          <a:srgbClr val="000000"/>
        </a:solidFill>
        <a:latin typeface="Times" charset="0"/>
        <a:ea typeface="ヒラギノ明朝 ProN W3" charset="0"/>
        <a:cs typeface="ヒラギノ明朝 ProN W3" charset="0"/>
        <a:sym typeface="Times" charset="0"/>
      </a:defRPr>
    </a:lvl7pPr>
    <a:lvl8pPr marL="3200400" algn="l" defTabSz="457200" rtl="0" eaLnBrk="1" latinLnBrk="0" hangingPunct="1">
      <a:defRPr sz="4800" i="1" kern="1200">
        <a:solidFill>
          <a:srgbClr val="000000"/>
        </a:solidFill>
        <a:latin typeface="Times" charset="0"/>
        <a:ea typeface="ヒラギノ明朝 ProN W3" charset="0"/>
        <a:cs typeface="ヒラギノ明朝 ProN W3" charset="0"/>
        <a:sym typeface="Times" charset="0"/>
      </a:defRPr>
    </a:lvl8pPr>
    <a:lvl9pPr marL="3657600" algn="l" defTabSz="457200" rtl="0" eaLnBrk="1" latinLnBrk="0" hangingPunct="1">
      <a:defRPr sz="4800" i="1" kern="1200">
        <a:solidFill>
          <a:srgbClr val="000000"/>
        </a:solidFill>
        <a:latin typeface="Times" charset="0"/>
        <a:ea typeface="ヒラギノ明朝 ProN W3" charset="0"/>
        <a:cs typeface="ヒラギノ明朝 ProN W3" charset="0"/>
        <a:sym typeface="Times"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60" autoAdjust="0"/>
    <p:restoredTop sz="47190" autoAdjust="0"/>
  </p:normalViewPr>
  <p:slideViewPr>
    <p:cSldViewPr>
      <p:cViewPr varScale="1">
        <p:scale>
          <a:sx n="38" d="100"/>
          <a:sy n="38" d="100"/>
        </p:scale>
        <p:origin x="3474" y="60"/>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13.xml"/><Relationship Id="rId21" Type="http://schemas.openxmlformats.org/officeDocument/2006/relationships/slideMaster" Target="slideMasters/slideMaster21.xml"/><Relationship Id="rId34" Type="http://schemas.openxmlformats.org/officeDocument/2006/relationships/slide" Target="slides/slide8.xml"/><Relationship Id="rId42" Type="http://schemas.openxmlformats.org/officeDocument/2006/relationships/slide" Target="slides/slide16.xml"/><Relationship Id="rId47" Type="http://schemas.openxmlformats.org/officeDocument/2006/relationships/slide" Target="slides/slide21.xml"/><Relationship Id="rId50" Type="http://schemas.openxmlformats.org/officeDocument/2006/relationships/slide" Target="slides/slide24.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3.xml"/><Relationship Id="rId41" Type="http://schemas.openxmlformats.org/officeDocument/2006/relationships/slide" Target="slides/slide15.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slide" Target="slides/slide19.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slide" Target="slides/slide23.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5.xml"/><Relationship Id="rId44" Type="http://schemas.openxmlformats.org/officeDocument/2006/relationships/slide" Target="slides/slide18.xml"/><Relationship Id="rId52"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slide" Target="slides/slide17.xml"/><Relationship Id="rId48" Type="http://schemas.openxmlformats.org/officeDocument/2006/relationships/slide" Target="slides/slide22.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2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3"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28674" name="Rectangle 2"/>
          <p:cNvSpPr>
            <a:spLocks noGrp="1" noChangeArrowheads="1"/>
          </p:cNvSpPr>
          <p:nvPr>
            <p:ph type="body" sz="quarter" idx="1"/>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626612"/>
      </p:ext>
    </p:extLst>
  </p:cSld>
  <p:clrMap bg1="lt1" tx1="dk1" bg2="lt2" tx2="dk2" accent1="accent1" accent2="accent2" accent3="accent3" accent4="accent4" accent5="accent5" accent6="accent6" hlink="hlink" folHlink="folHlink"/>
  <p:notesStyle>
    <a:lvl1pPr algn="l" rtl="0" fontAlgn="base">
      <a:spcBef>
        <a:spcPct val="0"/>
      </a:spcBef>
      <a:spcAft>
        <a:spcPct val="0"/>
      </a:spcAft>
      <a:defRPr sz="1200" kern="1200">
        <a:solidFill>
          <a:schemeClr val="tx1"/>
        </a:solidFill>
        <a:latin typeface="Times" charset="0"/>
        <a:ea typeface="ＭＳ Ｐゴシック" charset="0"/>
        <a:cs typeface="+mn-cs"/>
      </a:defRPr>
    </a:lvl1pPr>
    <a:lvl2pPr marL="457200" algn="l" rtl="0" fontAlgn="base">
      <a:spcBef>
        <a:spcPct val="0"/>
      </a:spcBef>
      <a:spcAft>
        <a:spcPct val="0"/>
      </a:spcAft>
      <a:defRPr sz="1200" kern="1200">
        <a:solidFill>
          <a:schemeClr val="tx1"/>
        </a:solidFill>
        <a:latin typeface="Times" charset="0"/>
        <a:ea typeface="ＭＳ Ｐゴシック" charset="0"/>
        <a:cs typeface="+mn-cs"/>
      </a:defRPr>
    </a:lvl2pPr>
    <a:lvl3pPr marL="914400" algn="l" rtl="0" fontAlgn="base">
      <a:spcBef>
        <a:spcPct val="0"/>
      </a:spcBef>
      <a:spcAft>
        <a:spcPct val="0"/>
      </a:spcAft>
      <a:defRPr sz="1200" kern="1200">
        <a:solidFill>
          <a:schemeClr val="tx1"/>
        </a:solidFill>
        <a:latin typeface="Times" charset="0"/>
        <a:ea typeface="ＭＳ Ｐゴシック" charset="0"/>
        <a:cs typeface="+mn-cs"/>
      </a:defRPr>
    </a:lvl3pPr>
    <a:lvl4pPr marL="1371600" algn="l" rtl="0" fontAlgn="base">
      <a:spcBef>
        <a:spcPct val="0"/>
      </a:spcBef>
      <a:spcAft>
        <a:spcPct val="0"/>
      </a:spcAft>
      <a:defRPr sz="1200" kern="1200">
        <a:solidFill>
          <a:schemeClr val="tx1"/>
        </a:solidFill>
        <a:latin typeface="Times" charset="0"/>
        <a:ea typeface="ＭＳ Ｐゴシック" charset="0"/>
        <a:cs typeface="+mn-cs"/>
      </a:defRPr>
    </a:lvl4pPr>
    <a:lvl5pPr marL="1828800" algn="l" rtl="0" fontAlgn="base">
      <a:spcBef>
        <a:spcPct val="0"/>
      </a:spcBef>
      <a:spcAft>
        <a:spcPct val="0"/>
      </a:spcAft>
      <a:defRPr sz="1200" kern="1200">
        <a:solidFill>
          <a:schemeClr val="tx1"/>
        </a:solidFill>
        <a:latin typeface="Times"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9698" name="Rectangle 2"/>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marL="39688">
              <a:spcBef>
                <a:spcPts val="413"/>
              </a:spcBef>
            </a:pPr>
            <a:endParaRPr lang="en-US" dirty="0">
              <a:solidFill>
                <a:srgbClr val="000000"/>
              </a:solidFill>
              <a:latin typeface="Arial Bold Italic" charset="0"/>
              <a:cs typeface="Arial Bold Italic" charset="0"/>
              <a:sym typeface="Arial Bold Ital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6239365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7574013"/>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9148522"/>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4732760"/>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3799461"/>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7308679"/>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2179640"/>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25896174"/>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8748093"/>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57919660"/>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29291607"/>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313598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48775" y="584200"/>
            <a:ext cx="2752725" cy="81915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584200"/>
            <a:ext cx="8105775" cy="8191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8271235"/>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6100" y="2276475"/>
            <a:ext cx="2933700" cy="643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5000" y="2276475"/>
            <a:ext cx="864870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518325"/>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37092712"/>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6262918"/>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52145918"/>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5156200"/>
            <a:ext cx="2895600" cy="2324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733800" y="5156200"/>
            <a:ext cx="2895600" cy="2324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4887634"/>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146649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50383420"/>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0011404"/>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14496623"/>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0801113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962797852"/>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9005502"/>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43500" y="2019300"/>
            <a:ext cx="1485900" cy="5461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2019300"/>
            <a:ext cx="4305300" cy="5461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6329118"/>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6290269"/>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101644"/>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26372324"/>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413844"/>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374245"/>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577491953"/>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439080"/>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8779888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8524779"/>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883564"/>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2187363"/>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964786"/>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543394039"/>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6562271"/>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67454379"/>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sz="half" idx="1"/>
          </p:nvPr>
        </p:nvSpPr>
        <p:spPr>
          <a:xfrm>
            <a:off x="12700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5593603"/>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6883458"/>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249702718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802135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23148327"/>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37859521"/>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04903764"/>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973130"/>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0930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390525"/>
            <a:ext cx="8624888" cy="8093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58043"/>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726943520"/>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0405999"/>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13352731"/>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2654300"/>
            <a:ext cx="248920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632200" y="2654300"/>
            <a:ext cx="248920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605111"/>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5035765"/>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8628225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1469731"/>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5786377"/>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8783829"/>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57582719"/>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3311935"/>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48775" y="584200"/>
            <a:ext cx="2752725" cy="81915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584200"/>
            <a:ext cx="8105775" cy="8191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9245273"/>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704775261"/>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1683958"/>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134965452"/>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7555712"/>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491789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4551849"/>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50624033"/>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6359750"/>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08709894"/>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1973909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6263426"/>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43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276475"/>
            <a:ext cx="8624888"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471928"/>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266636335"/>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1365939"/>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74698512"/>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787483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9232659"/>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225446"/>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43855975"/>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162089"/>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15319277"/>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04675923"/>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368378"/>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638300"/>
            <a:ext cx="2616200" cy="452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1638300"/>
            <a:ext cx="7696200" cy="452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2373910"/>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45551396"/>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0030453"/>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08986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0773867"/>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1829560"/>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2017570"/>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4348493"/>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414455"/>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89907459"/>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19980121"/>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8688379"/>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5055767"/>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644784764"/>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655595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89660436"/>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62618326"/>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874037"/>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1201208"/>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45952145"/>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185977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42459748"/>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74024093"/>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553859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1785109"/>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041266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7796687"/>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85702194"/>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8893777"/>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90304204"/>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5000" y="49022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644900" y="49022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3308717"/>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1375290"/>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0626724"/>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723800"/>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45610100"/>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77627906"/>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5187265"/>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524000"/>
            <a:ext cx="1466850" cy="668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5000" y="1524000"/>
            <a:ext cx="4248150" cy="668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187144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306216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258425108"/>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8983468"/>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744780482"/>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5000" y="49022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644900" y="49022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8122553"/>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3044161"/>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32657282"/>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9124633"/>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86085203"/>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9262999"/>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287698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5467160"/>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524000"/>
            <a:ext cx="1466850" cy="668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5000" y="1524000"/>
            <a:ext cx="4248150" cy="668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785817"/>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888028400"/>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042314"/>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5563990"/>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1252532"/>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4826529"/>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50174645"/>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108763"/>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71765027"/>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1468771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601069780"/>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5314293"/>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5577180"/>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803486074"/>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4611281"/>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57032338"/>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1777966"/>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6423960"/>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932317088"/>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60989"/>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4745517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364662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60394936"/>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4404044"/>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7713918"/>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17433171"/>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8544350"/>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235084876"/>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622142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6299508"/>
      </p:ext>
    </p:extLst>
  </p:cSld>
  <p:clrMapOvr>
    <a:masterClrMapping/>
  </p:clrMapOvr>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87070807"/>
      </p:ext>
    </p:extLst>
  </p:cSld>
  <p:clrMapOvr>
    <a:masterClrMapping/>
  </p:clrMapOvr>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828740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87298202"/>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87525183"/>
      </p:ext>
    </p:extLst>
  </p:cSld>
  <p:clrMapOvr>
    <a:masterClrMapping/>
  </p:clrMapOvr>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59900896"/>
      </p:ext>
    </p:extLst>
  </p:cSld>
  <p:clrMapOvr>
    <a:masterClrMapping/>
  </p:clrMapOvr>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8438994"/>
      </p:ext>
    </p:extLst>
  </p:cSld>
  <p:clrMapOvr>
    <a:masterClrMapping/>
  </p:clrMapOvr>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4141049"/>
      </p:ext>
    </p:extLst>
  </p:cSld>
  <p:clrMapOvr>
    <a:masterClrMapping/>
  </p:clrMapOvr>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780383744"/>
      </p:ext>
    </p:extLst>
  </p:cSld>
  <p:clrMapOvr>
    <a:masterClrMapping/>
  </p:clrMapOvr>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8299814"/>
      </p:ext>
    </p:extLst>
  </p:cSld>
  <p:clrMapOvr>
    <a:masterClrMapping/>
  </p:clrMapOvr>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8681578"/>
      </p:ext>
    </p:extLst>
  </p:cSld>
  <p:clrMapOvr>
    <a:masterClrMapping/>
  </p:clrMapOvr>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1227608"/>
      </p:ext>
    </p:extLst>
  </p:cSld>
  <p:clrMapOvr>
    <a:masterClrMapping/>
  </p:clrMapOvr>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6575146"/>
      </p:ext>
    </p:extLst>
  </p:cSld>
  <p:clrMapOvr>
    <a:masterClrMapping/>
  </p:clrMapOvr>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0657527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2654300"/>
            <a:ext cx="542925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2250" y="2654300"/>
            <a:ext cx="542925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4469022"/>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771750"/>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00262574"/>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6378050"/>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7473301"/>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2093156"/>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85203510"/>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8013348"/>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6770788"/>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7724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8298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4234194"/>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378899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9925534"/>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73207811"/>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7179748"/>
      </p:ext>
    </p:extLst>
  </p:cSld>
  <p:clrMapOvr>
    <a:masterClrMapping/>
  </p:clrMapOvr>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41849607"/>
      </p:ext>
    </p:extLst>
  </p:cSld>
  <p:clrMapOvr>
    <a:masterClrMapping/>
  </p:clrMapOvr>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9792646"/>
      </p:ext>
    </p:extLst>
  </p:cSld>
  <p:clrMapOvr>
    <a:masterClrMapping/>
  </p:clrMapOvr>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809050"/>
      </p:ext>
    </p:extLst>
  </p:cSld>
  <p:clrMapOvr>
    <a:masterClrMapping/>
  </p:clrMapOvr>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6996092"/>
      </p:ext>
    </p:extLst>
  </p:cSld>
  <p:clrMapOvr>
    <a:masterClrMapping/>
  </p:clrMapOvr>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619726094"/>
      </p:ext>
    </p:extLst>
  </p:cSld>
  <p:clrMapOvr>
    <a:masterClrMapping/>
  </p:clrMapOvr>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9245322"/>
      </p:ext>
    </p:extLst>
  </p:cSld>
  <p:clrMapOvr>
    <a:masterClrMapping/>
  </p:clrMapOvr>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7626195"/>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281192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769648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294653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09006870"/>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5336146"/>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88199116"/>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35776465"/>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3740383"/>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76049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4799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000329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88431581"/>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6317108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33815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48775" y="584200"/>
            <a:ext cx="2752725" cy="81915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584200"/>
            <a:ext cx="8105775" cy="8191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504872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27293339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19660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73864086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2654300"/>
            <a:ext cx="248920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632200" y="2654300"/>
            <a:ext cx="248920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556984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60270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9514527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90600" y="2654300"/>
            <a:ext cx="542925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2250" y="2654300"/>
            <a:ext cx="542925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525111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6267380"/>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4403844"/>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4546532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319983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48775" y="584200"/>
            <a:ext cx="2752725" cy="81915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584200"/>
            <a:ext cx="8105775" cy="8191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253664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86957991"/>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744139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0456665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874000" y="2654300"/>
            <a:ext cx="198755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013950" y="2654300"/>
            <a:ext cx="1987550" cy="612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28110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870582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9658845"/>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5026135"/>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2557496"/>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43395807"/>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55244780"/>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7110573"/>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48775" y="584200"/>
            <a:ext cx="2752725" cy="81915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90600" y="584200"/>
            <a:ext cx="8105775" cy="8191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8639658"/>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02839693"/>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5218756"/>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606185646"/>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0900" y="5156200"/>
            <a:ext cx="5568950" cy="2324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2250" y="5156200"/>
            <a:ext cx="5568950" cy="2324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408697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3292669"/>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497332"/>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0571035"/>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456361"/>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19081072"/>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60134376"/>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031786"/>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18625" y="1524000"/>
            <a:ext cx="2822575" cy="5956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0900" y="1524000"/>
            <a:ext cx="8315325" cy="5956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2185717"/>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917259153"/>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180578"/>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4443758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7646882"/>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2914811"/>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2848520"/>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099740"/>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7209457"/>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67552236"/>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0865292"/>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6243228"/>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1524000"/>
            <a:ext cx="2925762" cy="718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1524000"/>
            <a:ext cx="8624888" cy="7188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3014556"/>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692728551"/>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331008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57021178"/>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65764914"/>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Content Placeholder 2"/>
          <p:cNvSpPr>
            <a:spLocks noGrp="1"/>
          </p:cNvSpPr>
          <p:nvPr>
            <p:ph sz="half" idx="1"/>
          </p:nvPr>
        </p:nvSpPr>
        <p:spPr>
          <a:xfrm>
            <a:off x="990600" y="965200"/>
            <a:ext cx="5429250" cy="7810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2250" y="965200"/>
            <a:ext cx="5429250" cy="7810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757590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1797805"/>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3999841130"/>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427632"/>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71206075"/>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00795827"/>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4728504"/>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851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390525"/>
            <a:ext cx="8624888" cy="8385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3849160"/>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06019421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12583181"/>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6174761"/>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2064611"/>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7627557"/>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7584821"/>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00501889"/>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930933"/>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36413272"/>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9369025"/>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8341274"/>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584200"/>
            <a:ext cx="2925762" cy="8128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0875" y="584200"/>
            <a:ext cx="8624888" cy="81280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908292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2.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4.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2.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4.png"/><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3.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2.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4.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2.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image" Target="../media/image4.png"/><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3.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4.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4.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4.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4.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2.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image" Target="../media/image4.png"/><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990600" y="584200"/>
            <a:ext cx="110109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title style</a:t>
            </a:r>
          </a:p>
        </p:txBody>
      </p:sp>
      <p:sp>
        <p:nvSpPr>
          <p:cNvPr id="1026" name="Rectangle 2"/>
          <p:cNvSpPr>
            <a:spLocks noGrp="1" noChangeArrowheads="1"/>
          </p:cNvSpPr>
          <p:nvPr>
            <p:ph type="body" idx="1"/>
          </p:nvPr>
        </p:nvSpPr>
        <p:spPr bwMode="auto">
          <a:xfrm>
            <a:off x="990600" y="2654300"/>
            <a:ext cx="11010900" cy="612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text styles</a:t>
            </a:r>
          </a:p>
          <a:p>
            <a:pPr lvl="1"/>
            <a:r>
              <a:rPr lang="en-US">
                <a:sym typeface="Times" charset="0"/>
              </a:rPr>
              <a:t>Second level</a:t>
            </a:r>
          </a:p>
          <a:p>
            <a:pPr lvl="2"/>
            <a:r>
              <a:rPr lang="en-US">
                <a:sym typeface="Times" charset="0"/>
              </a:rPr>
              <a:t>Third level</a:t>
            </a:r>
          </a:p>
          <a:p>
            <a:pPr lvl="3"/>
            <a:r>
              <a:rPr lang="en-US">
                <a:sym typeface="Times" charset="0"/>
              </a:rPr>
              <a:t>Fourth level</a:t>
            </a:r>
          </a:p>
          <a:p>
            <a:pPr lvl="4"/>
            <a:r>
              <a:rPr lang="en-US">
                <a:sym typeface="Times" charset="0"/>
              </a:rPr>
              <a:t>Fifth level</a:t>
            </a:r>
          </a:p>
        </p:txBody>
      </p:sp>
      <p:pic>
        <p:nvPicPr>
          <p:cNvPr id="1027"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0"/>
            <a:ext cx="12433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028" name="Picture 4"/>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marL="7747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1pPr>
      <a:lvl2pPr marL="14224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2pPr>
      <a:lvl3pPr marL="20574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3pPr>
      <a:lvl4pPr marL="27178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4pPr>
      <a:lvl5pPr marL="33655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5pPr>
      <a:lvl6pPr marL="38227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6pPr>
      <a:lvl7pPr marL="42799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7pPr>
      <a:lvl8pPr marL="47371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8pPr>
      <a:lvl9pPr marL="51943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bwMode="auto">
          <a:xfrm>
            <a:off x="635000" y="7543800"/>
            <a:ext cx="11734800" cy="1155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title style</a:t>
            </a:r>
          </a:p>
        </p:txBody>
      </p:sp>
      <p:pic>
        <p:nvPicPr>
          <p:cNvPr id="10242" name="Picture 2"/>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algn="ctr" rtl="0" fontAlgn="base">
        <a:spcBef>
          <a:spcPct val="0"/>
        </a:spcBef>
        <a:spcAft>
          <a:spcPct val="0"/>
        </a:spcAft>
        <a:defRPr sz="3600" i="1">
          <a:solidFill>
            <a:schemeClr val="tx1"/>
          </a:solidFill>
          <a:latin typeface="+mn-lt"/>
          <a:ea typeface="+mn-ea"/>
          <a:cs typeface="+mn-cs"/>
          <a:sym typeface="Times" charset="0"/>
        </a:defRPr>
      </a:lvl1pPr>
      <a:lvl2pPr algn="ctr" rtl="0" fontAlgn="base">
        <a:spcBef>
          <a:spcPct val="0"/>
        </a:spcBef>
        <a:spcAft>
          <a:spcPct val="0"/>
        </a:spcAft>
        <a:defRPr sz="3600" i="1">
          <a:solidFill>
            <a:schemeClr val="tx1"/>
          </a:solidFill>
          <a:latin typeface="+mn-lt"/>
          <a:ea typeface="+mn-ea"/>
          <a:cs typeface="+mn-cs"/>
          <a:sym typeface="Times" charset="0"/>
        </a:defRPr>
      </a:lvl2pPr>
      <a:lvl3pPr algn="ctr" rtl="0" fontAlgn="base">
        <a:spcBef>
          <a:spcPct val="0"/>
        </a:spcBef>
        <a:spcAft>
          <a:spcPct val="0"/>
        </a:spcAft>
        <a:defRPr sz="3600" i="1">
          <a:solidFill>
            <a:schemeClr val="tx1"/>
          </a:solidFill>
          <a:latin typeface="+mn-lt"/>
          <a:ea typeface="+mn-ea"/>
          <a:cs typeface="+mn-cs"/>
          <a:sym typeface="Times" charset="0"/>
        </a:defRPr>
      </a:lvl3pPr>
      <a:lvl4pPr algn="ctr" rtl="0" fontAlgn="base">
        <a:spcBef>
          <a:spcPct val="0"/>
        </a:spcBef>
        <a:spcAft>
          <a:spcPct val="0"/>
        </a:spcAft>
        <a:defRPr sz="3600" i="1">
          <a:solidFill>
            <a:schemeClr val="tx1"/>
          </a:solidFill>
          <a:latin typeface="+mn-lt"/>
          <a:ea typeface="+mn-ea"/>
          <a:cs typeface="+mn-cs"/>
          <a:sym typeface="Times" charset="0"/>
        </a:defRPr>
      </a:lvl4pPr>
      <a:lvl5pPr algn="ctr" rtl="0" fontAlgn="base">
        <a:spcBef>
          <a:spcPct val="0"/>
        </a:spcBef>
        <a:spcAft>
          <a:spcPct val="0"/>
        </a:spcAft>
        <a:defRPr sz="3600" i="1">
          <a:solidFill>
            <a:schemeClr val="tx1"/>
          </a:solidFill>
          <a:latin typeface="+mn-lt"/>
          <a:ea typeface="+mn-ea"/>
          <a:cs typeface="+mn-cs"/>
          <a:sym typeface="Times" charset="0"/>
        </a:defRPr>
      </a:lvl5pPr>
      <a:lvl6pPr marL="457200" algn="ctr" rtl="0" fontAlgn="base">
        <a:spcBef>
          <a:spcPct val="0"/>
        </a:spcBef>
        <a:spcAft>
          <a:spcPct val="0"/>
        </a:spcAft>
        <a:defRPr sz="3600" i="1">
          <a:solidFill>
            <a:schemeClr val="tx1"/>
          </a:solidFill>
          <a:latin typeface="+mn-lt"/>
          <a:ea typeface="+mn-ea"/>
          <a:cs typeface="+mn-cs"/>
          <a:sym typeface="Times" charset="0"/>
        </a:defRPr>
      </a:lvl6pPr>
      <a:lvl7pPr marL="914400" algn="ctr" rtl="0" fontAlgn="base">
        <a:spcBef>
          <a:spcPct val="0"/>
        </a:spcBef>
        <a:spcAft>
          <a:spcPct val="0"/>
        </a:spcAft>
        <a:defRPr sz="3600" i="1">
          <a:solidFill>
            <a:schemeClr val="tx1"/>
          </a:solidFill>
          <a:latin typeface="+mn-lt"/>
          <a:ea typeface="+mn-ea"/>
          <a:cs typeface="+mn-cs"/>
          <a:sym typeface="Times" charset="0"/>
        </a:defRPr>
      </a:lvl7pPr>
      <a:lvl8pPr marL="1371600" algn="ctr" rtl="0" fontAlgn="base">
        <a:spcBef>
          <a:spcPct val="0"/>
        </a:spcBef>
        <a:spcAft>
          <a:spcPct val="0"/>
        </a:spcAft>
        <a:defRPr sz="3600" i="1">
          <a:solidFill>
            <a:schemeClr val="tx1"/>
          </a:solidFill>
          <a:latin typeface="+mn-lt"/>
          <a:ea typeface="+mn-ea"/>
          <a:cs typeface="+mn-cs"/>
          <a:sym typeface="Times" charset="0"/>
        </a:defRPr>
      </a:lvl8pPr>
      <a:lvl9pPr marL="1828800" algn="ctr" rtl="0" fontAlgn="base">
        <a:spcBef>
          <a:spcPct val="0"/>
        </a:spcBef>
        <a:spcAft>
          <a:spcPct val="0"/>
        </a:spcAft>
        <a:defRPr sz="36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bwMode="auto">
          <a:xfrm>
            <a:off x="685800" y="2019300"/>
            <a:ext cx="59436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b" anchorCtr="0" compatLnSpc="1">
            <a:prstTxWarp prst="textNoShape">
              <a:avLst/>
            </a:prstTxWarp>
          </a:bodyPr>
          <a:lstStyle/>
          <a:p>
            <a:pPr lvl="0"/>
            <a:r>
              <a:rPr lang="en-US">
                <a:sym typeface="Times" charset="0"/>
              </a:rPr>
              <a:t>Click to edit Master title style</a:t>
            </a:r>
          </a:p>
        </p:txBody>
      </p:sp>
      <p:sp>
        <p:nvSpPr>
          <p:cNvPr id="11266" name="Rectangle 2"/>
          <p:cNvSpPr>
            <a:spLocks noGrp="1" noChangeArrowheads="1"/>
          </p:cNvSpPr>
          <p:nvPr>
            <p:ph type="body" idx="1"/>
          </p:nvPr>
        </p:nvSpPr>
        <p:spPr bwMode="auto">
          <a:xfrm>
            <a:off x="685800" y="5156200"/>
            <a:ext cx="5943600" cy="232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t" anchorCtr="0" compatLnSpc="1">
            <a:prstTxWarp prst="textNoShape">
              <a:avLst/>
            </a:prstTxWarp>
          </a:bodyPr>
          <a:lstStyle/>
          <a:p>
            <a:pPr lvl="0"/>
            <a:r>
              <a:rPr lang="en-US">
                <a:sym typeface="Times" charset="0"/>
              </a:rPr>
              <a:t>Click to edit Master text styles</a:t>
            </a:r>
          </a:p>
          <a:p>
            <a:pPr lvl="1"/>
            <a:r>
              <a:rPr lang="en-US">
                <a:sym typeface="Times" charset="0"/>
              </a:rPr>
              <a:t>Second level</a:t>
            </a:r>
          </a:p>
          <a:p>
            <a:pPr lvl="2"/>
            <a:r>
              <a:rPr lang="en-US">
                <a:sym typeface="Times" charset="0"/>
              </a:rPr>
              <a:t>Third level</a:t>
            </a:r>
          </a:p>
          <a:p>
            <a:pPr lvl="3"/>
            <a:r>
              <a:rPr lang="en-US">
                <a:sym typeface="Times" charset="0"/>
              </a:rPr>
              <a:t>Fourth level</a:t>
            </a:r>
          </a:p>
          <a:p>
            <a:pPr lvl="4"/>
            <a:r>
              <a:rPr lang="en-US">
                <a:sym typeface="Times" charset="0"/>
              </a:rPr>
              <a:t>Fifth level</a:t>
            </a:r>
          </a:p>
        </p:txBody>
      </p:sp>
      <p:pic>
        <p:nvPicPr>
          <p:cNvPr id="11267"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5500" y="4724400"/>
            <a:ext cx="7597775"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1268" name="Picture 4"/>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ransition/>
  <p:txStyles>
    <p:titleStyle>
      <a:lvl1pPr algn="ctr" rtl="0" fontAlgn="base">
        <a:spcBef>
          <a:spcPct val="0"/>
        </a:spcBef>
        <a:spcAft>
          <a:spcPct val="0"/>
        </a:spcAft>
        <a:defRPr sz="5600">
          <a:solidFill>
            <a:schemeClr val="tx1"/>
          </a:solidFill>
          <a:latin typeface="+mj-lt"/>
          <a:ea typeface="+mj-ea"/>
          <a:cs typeface="+mj-cs"/>
          <a:sym typeface="Times" charset="0"/>
        </a:defRPr>
      </a:lvl1pPr>
      <a:lvl2pPr algn="ctr" rtl="0" fontAlgn="base">
        <a:spcBef>
          <a:spcPct val="0"/>
        </a:spcBef>
        <a:spcAft>
          <a:spcPct val="0"/>
        </a:spcAft>
        <a:defRPr sz="56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56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56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56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56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56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56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5600">
          <a:solidFill>
            <a:schemeClr val="tx1"/>
          </a:solidFill>
          <a:latin typeface="Times" charset="0"/>
          <a:ea typeface="ヒラギノ明朝 ProN W3" charset="0"/>
          <a:cs typeface="ヒラギノ明朝 ProN W3" charset="0"/>
          <a:sym typeface="Times" charset="0"/>
        </a:defRPr>
      </a:lvl9pPr>
    </p:titleStyle>
    <p:bodyStyle>
      <a:lvl1pPr algn="ctr" rtl="0" fontAlgn="base">
        <a:spcBef>
          <a:spcPct val="0"/>
        </a:spcBef>
        <a:spcAft>
          <a:spcPct val="0"/>
        </a:spcAft>
        <a:defRPr sz="3600" i="1">
          <a:solidFill>
            <a:schemeClr val="tx1"/>
          </a:solidFill>
          <a:latin typeface="+mn-lt"/>
          <a:ea typeface="+mn-ea"/>
          <a:cs typeface="+mn-cs"/>
          <a:sym typeface="Times" charset="0"/>
        </a:defRPr>
      </a:lvl1pPr>
      <a:lvl2pPr algn="ctr" rtl="0" fontAlgn="base">
        <a:spcBef>
          <a:spcPct val="0"/>
        </a:spcBef>
        <a:spcAft>
          <a:spcPct val="0"/>
        </a:spcAft>
        <a:defRPr sz="3600" i="1">
          <a:solidFill>
            <a:schemeClr val="tx1"/>
          </a:solidFill>
          <a:latin typeface="+mn-lt"/>
          <a:ea typeface="+mn-ea"/>
          <a:cs typeface="+mn-cs"/>
          <a:sym typeface="Times" charset="0"/>
        </a:defRPr>
      </a:lvl2pPr>
      <a:lvl3pPr algn="ctr" rtl="0" fontAlgn="base">
        <a:spcBef>
          <a:spcPct val="0"/>
        </a:spcBef>
        <a:spcAft>
          <a:spcPct val="0"/>
        </a:spcAft>
        <a:defRPr sz="3600" i="1">
          <a:solidFill>
            <a:schemeClr val="tx1"/>
          </a:solidFill>
          <a:latin typeface="+mn-lt"/>
          <a:ea typeface="+mn-ea"/>
          <a:cs typeface="+mn-cs"/>
          <a:sym typeface="Times" charset="0"/>
        </a:defRPr>
      </a:lvl3pPr>
      <a:lvl4pPr algn="ctr" rtl="0" fontAlgn="base">
        <a:spcBef>
          <a:spcPct val="0"/>
        </a:spcBef>
        <a:spcAft>
          <a:spcPct val="0"/>
        </a:spcAft>
        <a:defRPr sz="3600" i="1">
          <a:solidFill>
            <a:schemeClr val="tx1"/>
          </a:solidFill>
          <a:latin typeface="+mn-lt"/>
          <a:ea typeface="+mn-ea"/>
          <a:cs typeface="+mn-cs"/>
          <a:sym typeface="Times" charset="0"/>
        </a:defRPr>
      </a:lvl4pPr>
      <a:lvl5pPr algn="ctr" rtl="0" fontAlgn="base">
        <a:spcBef>
          <a:spcPct val="0"/>
        </a:spcBef>
        <a:spcAft>
          <a:spcPct val="0"/>
        </a:spcAft>
        <a:defRPr sz="3600" i="1">
          <a:solidFill>
            <a:schemeClr val="tx1"/>
          </a:solidFill>
          <a:latin typeface="+mn-lt"/>
          <a:ea typeface="+mn-ea"/>
          <a:cs typeface="+mn-cs"/>
          <a:sym typeface="Times" charset="0"/>
        </a:defRPr>
      </a:lvl5pPr>
      <a:lvl6pPr marL="457200" algn="ctr" rtl="0" fontAlgn="base">
        <a:spcBef>
          <a:spcPct val="0"/>
        </a:spcBef>
        <a:spcAft>
          <a:spcPct val="0"/>
        </a:spcAft>
        <a:defRPr sz="3600" i="1">
          <a:solidFill>
            <a:schemeClr val="tx1"/>
          </a:solidFill>
          <a:latin typeface="+mn-lt"/>
          <a:ea typeface="+mn-ea"/>
          <a:cs typeface="+mn-cs"/>
          <a:sym typeface="Times" charset="0"/>
        </a:defRPr>
      </a:lvl6pPr>
      <a:lvl7pPr marL="914400" algn="ctr" rtl="0" fontAlgn="base">
        <a:spcBef>
          <a:spcPct val="0"/>
        </a:spcBef>
        <a:spcAft>
          <a:spcPct val="0"/>
        </a:spcAft>
        <a:defRPr sz="3600" i="1">
          <a:solidFill>
            <a:schemeClr val="tx1"/>
          </a:solidFill>
          <a:latin typeface="+mn-lt"/>
          <a:ea typeface="+mn-ea"/>
          <a:cs typeface="+mn-cs"/>
          <a:sym typeface="Times" charset="0"/>
        </a:defRPr>
      </a:lvl7pPr>
      <a:lvl8pPr marL="1371600" algn="ctr" rtl="0" fontAlgn="base">
        <a:spcBef>
          <a:spcPct val="0"/>
        </a:spcBef>
        <a:spcAft>
          <a:spcPct val="0"/>
        </a:spcAft>
        <a:defRPr sz="3600" i="1">
          <a:solidFill>
            <a:schemeClr val="tx1"/>
          </a:solidFill>
          <a:latin typeface="+mn-lt"/>
          <a:ea typeface="+mn-ea"/>
          <a:cs typeface="+mn-cs"/>
          <a:sym typeface="Times" charset="0"/>
        </a:defRPr>
      </a:lvl8pPr>
      <a:lvl9pPr marL="1828800" algn="ctr" rtl="0" fontAlgn="base">
        <a:spcBef>
          <a:spcPct val="0"/>
        </a:spcBef>
        <a:spcAft>
          <a:spcPct val="0"/>
        </a:spcAft>
        <a:defRPr sz="36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2289" name="Picture 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marL="8255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1pPr>
      <a:lvl2pPr marL="14732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2pPr>
      <a:lvl3pPr marL="21082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3pPr>
      <a:lvl4pPr marL="27686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4pPr>
      <a:lvl5pPr marL="34163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5pPr>
      <a:lvl6pPr marL="38735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6pPr>
      <a:lvl7pPr marL="43307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7pPr>
      <a:lvl8pPr marL="47879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8pPr>
      <a:lvl9pPr marL="52451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3" name="Rectangle 1"/>
          <p:cNvSpPr>
            <a:spLocks noGrp="1" noChangeArrowheads="1"/>
          </p:cNvSpPr>
          <p:nvPr>
            <p:ph type="body" idx="1"/>
          </p:nvPr>
        </p:nvSpPr>
        <p:spPr bwMode="auto">
          <a:xfrm>
            <a:off x="1270000" y="1270000"/>
            <a:ext cx="10464800" cy="721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dk2" tx1="lt1" bg2="dk1" tx2="lt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382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1pPr>
      <a:lvl2pPr marL="12827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272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3pPr>
      <a:lvl4pPr marL="21717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162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5pPr>
      <a:lvl6pPr marL="30734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306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7pPr>
      <a:lvl8pPr marL="39878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450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bwMode="auto">
          <a:xfrm>
            <a:off x="990600" y="584200"/>
            <a:ext cx="110109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title style</a:t>
            </a:r>
          </a:p>
        </p:txBody>
      </p:sp>
      <p:sp>
        <p:nvSpPr>
          <p:cNvPr id="14338" name="Rectangle 2"/>
          <p:cNvSpPr>
            <a:spLocks noGrp="1" noChangeArrowheads="1"/>
          </p:cNvSpPr>
          <p:nvPr>
            <p:ph type="body" idx="1"/>
          </p:nvPr>
        </p:nvSpPr>
        <p:spPr bwMode="auto">
          <a:xfrm>
            <a:off x="990600" y="2654300"/>
            <a:ext cx="5130800" cy="612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text styles</a:t>
            </a:r>
          </a:p>
          <a:p>
            <a:pPr lvl="1"/>
            <a:r>
              <a:rPr lang="en-US">
                <a:sym typeface="Times" charset="0"/>
              </a:rPr>
              <a:t>Second level</a:t>
            </a:r>
          </a:p>
          <a:p>
            <a:pPr lvl="2"/>
            <a:r>
              <a:rPr lang="en-US">
                <a:sym typeface="Times" charset="0"/>
              </a:rPr>
              <a:t>Third level</a:t>
            </a:r>
          </a:p>
          <a:p>
            <a:pPr lvl="3"/>
            <a:r>
              <a:rPr lang="en-US">
                <a:sym typeface="Times" charset="0"/>
              </a:rPr>
              <a:t>Fourth level</a:t>
            </a:r>
          </a:p>
          <a:p>
            <a:pPr lvl="4"/>
            <a:r>
              <a:rPr lang="en-US">
                <a:sym typeface="Times" charset="0"/>
              </a:rPr>
              <a:t>Fifth level</a:t>
            </a:r>
          </a:p>
        </p:txBody>
      </p:sp>
      <p:pic>
        <p:nvPicPr>
          <p:cNvPr id="1433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0"/>
            <a:ext cx="12433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4340" name="Picture 4"/>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marL="7286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1pPr>
      <a:lvl2pPr marL="13763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2pPr>
      <a:lvl3pPr marL="20113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3pPr>
      <a:lvl4pPr marL="26717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4pPr>
      <a:lvl5pPr marL="33194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5pPr>
      <a:lvl6pPr marL="37766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6pPr>
      <a:lvl7pPr marL="42338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7pPr>
      <a:lvl8pPr marL="46910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8pPr>
      <a:lvl9pPr marL="51482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bwMode="auto">
          <a:xfrm>
            <a:off x="1270000" y="2971800"/>
            <a:ext cx="10464800" cy="381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3600">
          <a:solidFill>
            <a:schemeClr val="tx1"/>
          </a:solidFill>
          <a:latin typeface="+mn-lt"/>
          <a:ea typeface="+mn-ea"/>
          <a:cs typeface="+mn-cs"/>
          <a:sym typeface="Gill Sans" charset="0"/>
        </a:defRPr>
      </a:lvl1pPr>
      <a:lvl2pPr algn="ctr" rtl="0" fontAlgn="base">
        <a:spcBef>
          <a:spcPct val="0"/>
        </a:spcBef>
        <a:spcAft>
          <a:spcPct val="0"/>
        </a:spcAft>
        <a:defRPr sz="3600">
          <a:solidFill>
            <a:schemeClr val="tx1"/>
          </a:solidFill>
          <a:latin typeface="+mn-lt"/>
          <a:ea typeface="+mn-ea"/>
          <a:cs typeface="+mn-cs"/>
          <a:sym typeface="Gill Sans" charset="0"/>
        </a:defRPr>
      </a:lvl2pPr>
      <a:lvl3pPr algn="ctr" rtl="0" fontAlgn="base">
        <a:spcBef>
          <a:spcPct val="0"/>
        </a:spcBef>
        <a:spcAft>
          <a:spcPct val="0"/>
        </a:spcAft>
        <a:defRPr sz="3600">
          <a:solidFill>
            <a:schemeClr val="tx1"/>
          </a:solidFill>
          <a:latin typeface="+mn-lt"/>
          <a:ea typeface="+mn-ea"/>
          <a:cs typeface="+mn-cs"/>
          <a:sym typeface="Gill Sans" charset="0"/>
        </a:defRPr>
      </a:lvl3pPr>
      <a:lvl4pPr algn="ctr" rtl="0" fontAlgn="base">
        <a:spcBef>
          <a:spcPct val="0"/>
        </a:spcBef>
        <a:spcAft>
          <a:spcPct val="0"/>
        </a:spcAft>
        <a:defRPr sz="3600">
          <a:solidFill>
            <a:schemeClr val="tx1"/>
          </a:solidFill>
          <a:latin typeface="+mn-lt"/>
          <a:ea typeface="+mn-ea"/>
          <a:cs typeface="+mn-cs"/>
          <a:sym typeface="Gill Sans" charset="0"/>
        </a:defRPr>
      </a:lvl4pPr>
      <a:lvl5pPr algn="ctr" rtl="0" fontAlgn="base">
        <a:spcBef>
          <a:spcPct val="0"/>
        </a:spcBef>
        <a:spcAft>
          <a:spcPct val="0"/>
        </a:spcAft>
        <a:defRPr sz="3600">
          <a:solidFill>
            <a:schemeClr val="tx1"/>
          </a:solidFill>
          <a:latin typeface="+mn-lt"/>
          <a:ea typeface="+mn-ea"/>
          <a:cs typeface="+mn-cs"/>
          <a:sym typeface="Gill Sans"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bwMode="auto">
          <a:xfrm>
            <a:off x="1270000" y="1638300"/>
            <a:ext cx="104648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
        <p:nvSpPr>
          <p:cNvPr id="16386" name="Rectangle 2"/>
          <p:cNvSpPr>
            <a:spLocks noGrp="1" noChangeArrowheads="1"/>
          </p:cNvSpPr>
          <p:nvPr>
            <p:ph type="body" idx="1"/>
          </p:nvPr>
        </p:nvSpPr>
        <p:spPr bwMode="auto">
          <a:xfrm>
            <a:off x="1270000" y="5029200"/>
            <a:ext cx="10464800" cy="1130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dk2" tx1="lt1" bg2="dk1" tx2="lt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3600">
          <a:solidFill>
            <a:schemeClr val="tx1"/>
          </a:solidFill>
          <a:latin typeface="+mn-lt"/>
          <a:ea typeface="+mn-ea"/>
          <a:cs typeface="+mn-cs"/>
          <a:sym typeface="Gill Sans" charset="0"/>
        </a:defRPr>
      </a:lvl1pPr>
      <a:lvl2pPr algn="ctr" rtl="0" fontAlgn="base">
        <a:spcBef>
          <a:spcPct val="0"/>
        </a:spcBef>
        <a:spcAft>
          <a:spcPct val="0"/>
        </a:spcAft>
        <a:defRPr sz="3600">
          <a:solidFill>
            <a:schemeClr val="tx1"/>
          </a:solidFill>
          <a:latin typeface="+mn-lt"/>
          <a:ea typeface="+mn-ea"/>
          <a:cs typeface="+mn-cs"/>
          <a:sym typeface="Gill Sans" charset="0"/>
        </a:defRPr>
      </a:lvl2pPr>
      <a:lvl3pPr algn="ctr" rtl="0" fontAlgn="base">
        <a:spcBef>
          <a:spcPct val="0"/>
        </a:spcBef>
        <a:spcAft>
          <a:spcPct val="0"/>
        </a:spcAft>
        <a:defRPr sz="3600">
          <a:solidFill>
            <a:schemeClr val="tx1"/>
          </a:solidFill>
          <a:latin typeface="+mn-lt"/>
          <a:ea typeface="+mn-ea"/>
          <a:cs typeface="+mn-cs"/>
          <a:sym typeface="Gill Sans" charset="0"/>
        </a:defRPr>
      </a:lvl3pPr>
      <a:lvl4pPr algn="ctr" rtl="0" fontAlgn="base">
        <a:spcBef>
          <a:spcPct val="0"/>
        </a:spcBef>
        <a:spcAft>
          <a:spcPct val="0"/>
        </a:spcAft>
        <a:defRPr sz="3600">
          <a:solidFill>
            <a:schemeClr val="tx1"/>
          </a:solidFill>
          <a:latin typeface="+mn-lt"/>
          <a:ea typeface="+mn-ea"/>
          <a:cs typeface="+mn-cs"/>
          <a:sym typeface="Gill Sans" charset="0"/>
        </a:defRPr>
      </a:lvl4pPr>
      <a:lvl5pPr algn="ctr" rtl="0" fontAlgn="base">
        <a:spcBef>
          <a:spcPct val="0"/>
        </a:spcBef>
        <a:spcAft>
          <a:spcPct val="0"/>
        </a:spcAft>
        <a:defRPr sz="3600">
          <a:solidFill>
            <a:schemeClr val="tx1"/>
          </a:solidFill>
          <a:latin typeface="+mn-lt"/>
          <a:ea typeface="+mn-ea"/>
          <a:cs typeface="+mn-cs"/>
          <a:sym typeface="Gill Sans"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bwMode="auto">
          <a:xfrm>
            <a:off x="1270000" y="7366000"/>
            <a:ext cx="10464800" cy="170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3600">
          <a:solidFill>
            <a:schemeClr val="tx1"/>
          </a:solidFill>
          <a:latin typeface="+mn-lt"/>
          <a:ea typeface="+mn-ea"/>
          <a:cs typeface="+mn-cs"/>
          <a:sym typeface="Gill Sans" charset="0"/>
        </a:defRPr>
      </a:lvl1pPr>
      <a:lvl2pPr algn="ctr" rtl="0" fontAlgn="base">
        <a:spcBef>
          <a:spcPct val="0"/>
        </a:spcBef>
        <a:spcAft>
          <a:spcPct val="0"/>
        </a:spcAft>
        <a:defRPr sz="3600">
          <a:solidFill>
            <a:schemeClr val="tx1"/>
          </a:solidFill>
          <a:latin typeface="+mn-lt"/>
          <a:ea typeface="+mn-ea"/>
          <a:cs typeface="+mn-cs"/>
          <a:sym typeface="Gill Sans" charset="0"/>
        </a:defRPr>
      </a:lvl2pPr>
      <a:lvl3pPr algn="ctr" rtl="0" fontAlgn="base">
        <a:spcBef>
          <a:spcPct val="0"/>
        </a:spcBef>
        <a:spcAft>
          <a:spcPct val="0"/>
        </a:spcAft>
        <a:defRPr sz="3600">
          <a:solidFill>
            <a:schemeClr val="tx1"/>
          </a:solidFill>
          <a:latin typeface="+mn-lt"/>
          <a:ea typeface="+mn-ea"/>
          <a:cs typeface="+mn-cs"/>
          <a:sym typeface="Gill Sans" charset="0"/>
        </a:defRPr>
      </a:lvl3pPr>
      <a:lvl4pPr algn="ctr" rtl="0" fontAlgn="base">
        <a:spcBef>
          <a:spcPct val="0"/>
        </a:spcBef>
        <a:spcAft>
          <a:spcPct val="0"/>
        </a:spcAft>
        <a:defRPr sz="3600">
          <a:solidFill>
            <a:schemeClr val="tx1"/>
          </a:solidFill>
          <a:latin typeface="+mn-lt"/>
          <a:ea typeface="+mn-ea"/>
          <a:cs typeface="+mn-cs"/>
          <a:sym typeface="Gill Sans" charset="0"/>
        </a:defRPr>
      </a:lvl4pPr>
      <a:lvl5pPr algn="ctr" rtl="0" fontAlgn="base">
        <a:spcBef>
          <a:spcPct val="0"/>
        </a:spcBef>
        <a:spcAft>
          <a:spcPct val="0"/>
        </a:spcAft>
        <a:defRPr sz="3600">
          <a:solidFill>
            <a:schemeClr val="tx1"/>
          </a:solidFill>
          <a:latin typeface="+mn-lt"/>
          <a:ea typeface="+mn-ea"/>
          <a:cs typeface="+mn-cs"/>
          <a:sym typeface="Gill Sans"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bwMode="auto">
          <a:xfrm>
            <a:off x="1270000" y="7366000"/>
            <a:ext cx="10464800" cy="170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3600">
          <a:solidFill>
            <a:schemeClr val="tx1"/>
          </a:solidFill>
          <a:latin typeface="+mn-lt"/>
          <a:ea typeface="+mn-ea"/>
          <a:cs typeface="+mn-cs"/>
          <a:sym typeface="Gill Sans" charset="0"/>
        </a:defRPr>
      </a:lvl1pPr>
      <a:lvl2pPr algn="ctr" rtl="0" fontAlgn="base">
        <a:spcBef>
          <a:spcPct val="0"/>
        </a:spcBef>
        <a:spcAft>
          <a:spcPct val="0"/>
        </a:spcAft>
        <a:defRPr sz="3600">
          <a:solidFill>
            <a:schemeClr val="tx1"/>
          </a:solidFill>
          <a:latin typeface="+mn-lt"/>
          <a:ea typeface="+mn-ea"/>
          <a:cs typeface="+mn-cs"/>
          <a:sym typeface="Gill Sans" charset="0"/>
        </a:defRPr>
      </a:lvl2pPr>
      <a:lvl3pPr algn="ctr" rtl="0" fontAlgn="base">
        <a:spcBef>
          <a:spcPct val="0"/>
        </a:spcBef>
        <a:spcAft>
          <a:spcPct val="0"/>
        </a:spcAft>
        <a:defRPr sz="3600">
          <a:solidFill>
            <a:schemeClr val="tx1"/>
          </a:solidFill>
          <a:latin typeface="+mn-lt"/>
          <a:ea typeface="+mn-ea"/>
          <a:cs typeface="+mn-cs"/>
          <a:sym typeface="Gill Sans" charset="0"/>
        </a:defRPr>
      </a:lvl3pPr>
      <a:lvl4pPr algn="ctr" rtl="0" fontAlgn="base">
        <a:spcBef>
          <a:spcPct val="0"/>
        </a:spcBef>
        <a:spcAft>
          <a:spcPct val="0"/>
        </a:spcAft>
        <a:defRPr sz="3600">
          <a:solidFill>
            <a:schemeClr val="tx1"/>
          </a:solidFill>
          <a:latin typeface="+mn-lt"/>
          <a:ea typeface="+mn-ea"/>
          <a:cs typeface="+mn-cs"/>
          <a:sym typeface="Gill Sans" charset="0"/>
        </a:defRPr>
      </a:lvl4pPr>
      <a:lvl5pPr algn="ctr" rtl="0" fontAlgn="base">
        <a:spcBef>
          <a:spcPct val="0"/>
        </a:spcBef>
        <a:spcAft>
          <a:spcPct val="0"/>
        </a:spcAft>
        <a:defRPr sz="3600">
          <a:solidFill>
            <a:schemeClr val="tx1"/>
          </a:solidFill>
          <a:latin typeface="+mn-lt"/>
          <a:ea typeface="+mn-ea"/>
          <a:cs typeface="+mn-cs"/>
          <a:sym typeface="Gill Sans"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7" name="Rectangle 1"/>
          <p:cNvSpPr>
            <a:spLocks noGrp="1" noChangeArrowheads="1"/>
          </p:cNvSpPr>
          <p:nvPr>
            <p:ph type="body" idx="1"/>
          </p:nvPr>
        </p:nvSpPr>
        <p:spPr bwMode="auto">
          <a:xfrm>
            <a:off x="635000" y="4902200"/>
            <a:ext cx="58674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19458" name="Rectangle 2"/>
          <p:cNvSpPr>
            <a:spLocks noGrp="1" noChangeArrowheads="1"/>
          </p:cNvSpPr>
          <p:nvPr>
            <p:ph type="title"/>
          </p:nvPr>
        </p:nvSpPr>
        <p:spPr bwMode="auto">
          <a:xfrm>
            <a:off x="635000" y="1524000"/>
            <a:ext cx="58674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transition/>
  <p:txStyles>
    <p:titleStyle>
      <a:lvl1pPr algn="ctr" rtl="0" fontAlgn="base">
        <a:spcBef>
          <a:spcPct val="0"/>
        </a:spcBef>
        <a:spcAft>
          <a:spcPct val="0"/>
        </a:spcAft>
        <a:defRPr sz="7000">
          <a:solidFill>
            <a:schemeClr val="tx1"/>
          </a:solidFill>
          <a:latin typeface="+mj-lt"/>
          <a:ea typeface="+mj-ea"/>
          <a:cs typeface="+mj-cs"/>
          <a:sym typeface="Gill Sans" charset="0"/>
        </a:defRPr>
      </a:lvl1pPr>
      <a:lvl2pPr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3400">
          <a:solidFill>
            <a:schemeClr val="tx1"/>
          </a:solidFill>
          <a:latin typeface="+mn-lt"/>
          <a:ea typeface="+mn-ea"/>
          <a:cs typeface="+mn-cs"/>
          <a:sym typeface="Gill Sans" charset="0"/>
        </a:defRPr>
      </a:lvl1pPr>
      <a:lvl2pPr algn="ctr" rtl="0" fontAlgn="base">
        <a:spcBef>
          <a:spcPct val="0"/>
        </a:spcBef>
        <a:spcAft>
          <a:spcPct val="0"/>
        </a:spcAft>
        <a:defRPr sz="3400">
          <a:solidFill>
            <a:schemeClr val="tx1"/>
          </a:solidFill>
          <a:latin typeface="+mn-lt"/>
          <a:ea typeface="+mn-ea"/>
          <a:cs typeface="+mn-cs"/>
          <a:sym typeface="Gill Sans" charset="0"/>
        </a:defRPr>
      </a:lvl2pPr>
      <a:lvl3pPr algn="ctr" rtl="0" fontAlgn="base">
        <a:spcBef>
          <a:spcPct val="0"/>
        </a:spcBef>
        <a:spcAft>
          <a:spcPct val="0"/>
        </a:spcAft>
        <a:defRPr sz="3400">
          <a:solidFill>
            <a:schemeClr val="tx1"/>
          </a:solidFill>
          <a:latin typeface="+mn-lt"/>
          <a:ea typeface="+mn-ea"/>
          <a:cs typeface="+mn-cs"/>
          <a:sym typeface="Gill Sans" charset="0"/>
        </a:defRPr>
      </a:lvl3pPr>
      <a:lvl4pPr algn="ctr" rtl="0" fontAlgn="base">
        <a:spcBef>
          <a:spcPct val="0"/>
        </a:spcBef>
        <a:spcAft>
          <a:spcPct val="0"/>
        </a:spcAft>
        <a:defRPr sz="3400">
          <a:solidFill>
            <a:schemeClr val="tx1"/>
          </a:solidFill>
          <a:latin typeface="+mn-lt"/>
          <a:ea typeface="+mn-ea"/>
          <a:cs typeface="+mn-cs"/>
          <a:sym typeface="Gill Sans" charset="0"/>
        </a:defRPr>
      </a:lvl4pPr>
      <a:lvl5pPr algn="ctr" rtl="0" fontAlgn="base">
        <a:spcBef>
          <a:spcPct val="0"/>
        </a:spcBef>
        <a:spcAft>
          <a:spcPct val="0"/>
        </a:spcAft>
        <a:defRPr sz="3400">
          <a:solidFill>
            <a:schemeClr val="tx1"/>
          </a:solidFill>
          <a:latin typeface="+mn-lt"/>
          <a:ea typeface="+mn-ea"/>
          <a:cs typeface="+mn-cs"/>
          <a:sym typeface="Gill Sans" charset="0"/>
        </a:defRPr>
      </a:lvl5pPr>
      <a:lvl6pPr marL="457200" algn="ctr" rtl="0" fontAlgn="base">
        <a:spcBef>
          <a:spcPct val="0"/>
        </a:spcBef>
        <a:spcAft>
          <a:spcPct val="0"/>
        </a:spcAft>
        <a:defRPr sz="3400">
          <a:solidFill>
            <a:schemeClr val="tx1"/>
          </a:solidFill>
          <a:latin typeface="+mn-lt"/>
          <a:ea typeface="+mn-ea"/>
          <a:cs typeface="+mn-cs"/>
          <a:sym typeface="Gill Sans" charset="0"/>
        </a:defRPr>
      </a:lvl6pPr>
      <a:lvl7pPr marL="914400" algn="ctr" rtl="0" fontAlgn="base">
        <a:spcBef>
          <a:spcPct val="0"/>
        </a:spcBef>
        <a:spcAft>
          <a:spcPct val="0"/>
        </a:spcAft>
        <a:defRPr sz="3400">
          <a:solidFill>
            <a:schemeClr val="tx1"/>
          </a:solidFill>
          <a:latin typeface="+mn-lt"/>
          <a:ea typeface="+mn-ea"/>
          <a:cs typeface="+mn-cs"/>
          <a:sym typeface="Gill Sans" charset="0"/>
        </a:defRPr>
      </a:lvl7pPr>
      <a:lvl8pPr marL="1371600" algn="ctr" rtl="0" fontAlgn="base">
        <a:spcBef>
          <a:spcPct val="0"/>
        </a:spcBef>
        <a:spcAft>
          <a:spcPct val="0"/>
        </a:spcAft>
        <a:defRPr sz="3400">
          <a:solidFill>
            <a:schemeClr val="tx1"/>
          </a:solidFill>
          <a:latin typeface="+mn-lt"/>
          <a:ea typeface="+mn-ea"/>
          <a:cs typeface="+mn-cs"/>
          <a:sym typeface="Gill Sans" charset="0"/>
        </a:defRPr>
      </a:lvl8pPr>
      <a:lvl9pPr marL="1828800" algn="ctr" rtl="0" fontAlgn="base">
        <a:spcBef>
          <a:spcPct val="0"/>
        </a:spcBef>
        <a:spcAft>
          <a:spcPct val="0"/>
        </a:spcAft>
        <a:defRPr sz="34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2050" name="Rectangle 2"/>
          <p:cNvSpPr>
            <a:spLocks noGrp="1" noChangeArrowheads="1"/>
          </p:cNvSpPr>
          <p:nvPr>
            <p:ph type="body" idx="1"/>
          </p:nvPr>
        </p:nvSpPr>
        <p:spPr bwMode="auto">
          <a:xfrm>
            <a:off x="1270000" y="2768600"/>
            <a:ext cx="104648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38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1pPr>
      <a:lvl2pPr marL="12827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27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3pPr>
      <a:lvl4pPr marL="21717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16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5pPr>
      <a:lvl6pPr marL="3073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30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3987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45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1" name="Rectangle 1"/>
          <p:cNvSpPr>
            <a:spLocks noGrp="1" noChangeArrowheads="1"/>
          </p:cNvSpPr>
          <p:nvPr>
            <p:ph type="body" idx="1"/>
          </p:nvPr>
        </p:nvSpPr>
        <p:spPr bwMode="auto">
          <a:xfrm>
            <a:off x="635000" y="4902200"/>
            <a:ext cx="58674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20482" name="Rectangle 2"/>
          <p:cNvSpPr>
            <a:spLocks noGrp="1" noChangeArrowheads="1"/>
          </p:cNvSpPr>
          <p:nvPr>
            <p:ph type="title"/>
          </p:nvPr>
        </p:nvSpPr>
        <p:spPr bwMode="auto">
          <a:xfrm>
            <a:off x="635000" y="1524000"/>
            <a:ext cx="58674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ransition/>
  <p:txStyles>
    <p:titleStyle>
      <a:lvl1pPr algn="ctr" rtl="0" fontAlgn="base">
        <a:spcBef>
          <a:spcPct val="0"/>
        </a:spcBef>
        <a:spcAft>
          <a:spcPct val="0"/>
        </a:spcAft>
        <a:defRPr sz="7000">
          <a:solidFill>
            <a:schemeClr val="tx1"/>
          </a:solidFill>
          <a:latin typeface="+mj-lt"/>
          <a:ea typeface="+mj-ea"/>
          <a:cs typeface="+mj-cs"/>
          <a:sym typeface="Gill Sans" charset="0"/>
        </a:defRPr>
      </a:lvl1pPr>
      <a:lvl2pPr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3400">
          <a:solidFill>
            <a:schemeClr val="tx1"/>
          </a:solidFill>
          <a:latin typeface="+mn-lt"/>
          <a:ea typeface="+mn-ea"/>
          <a:cs typeface="+mn-cs"/>
          <a:sym typeface="Gill Sans" charset="0"/>
        </a:defRPr>
      </a:lvl1pPr>
      <a:lvl2pPr algn="ctr" rtl="0" fontAlgn="base">
        <a:spcBef>
          <a:spcPct val="0"/>
        </a:spcBef>
        <a:spcAft>
          <a:spcPct val="0"/>
        </a:spcAft>
        <a:defRPr sz="3400">
          <a:solidFill>
            <a:schemeClr val="tx1"/>
          </a:solidFill>
          <a:latin typeface="+mn-lt"/>
          <a:ea typeface="+mn-ea"/>
          <a:cs typeface="+mn-cs"/>
          <a:sym typeface="Gill Sans" charset="0"/>
        </a:defRPr>
      </a:lvl2pPr>
      <a:lvl3pPr algn="ctr" rtl="0" fontAlgn="base">
        <a:spcBef>
          <a:spcPct val="0"/>
        </a:spcBef>
        <a:spcAft>
          <a:spcPct val="0"/>
        </a:spcAft>
        <a:defRPr sz="3400">
          <a:solidFill>
            <a:schemeClr val="tx1"/>
          </a:solidFill>
          <a:latin typeface="+mn-lt"/>
          <a:ea typeface="+mn-ea"/>
          <a:cs typeface="+mn-cs"/>
          <a:sym typeface="Gill Sans" charset="0"/>
        </a:defRPr>
      </a:lvl3pPr>
      <a:lvl4pPr algn="ctr" rtl="0" fontAlgn="base">
        <a:spcBef>
          <a:spcPct val="0"/>
        </a:spcBef>
        <a:spcAft>
          <a:spcPct val="0"/>
        </a:spcAft>
        <a:defRPr sz="3400">
          <a:solidFill>
            <a:schemeClr val="tx1"/>
          </a:solidFill>
          <a:latin typeface="+mn-lt"/>
          <a:ea typeface="+mn-ea"/>
          <a:cs typeface="+mn-cs"/>
          <a:sym typeface="Gill Sans" charset="0"/>
        </a:defRPr>
      </a:lvl4pPr>
      <a:lvl5pPr algn="ctr" rtl="0" fontAlgn="base">
        <a:spcBef>
          <a:spcPct val="0"/>
        </a:spcBef>
        <a:spcAft>
          <a:spcPct val="0"/>
        </a:spcAft>
        <a:defRPr sz="3400">
          <a:solidFill>
            <a:schemeClr val="tx1"/>
          </a:solidFill>
          <a:latin typeface="+mn-lt"/>
          <a:ea typeface="+mn-ea"/>
          <a:cs typeface="+mn-cs"/>
          <a:sym typeface="Gill Sans" charset="0"/>
        </a:defRPr>
      </a:lvl5pPr>
      <a:lvl6pPr marL="457200" algn="ctr" rtl="0" fontAlgn="base">
        <a:spcBef>
          <a:spcPct val="0"/>
        </a:spcBef>
        <a:spcAft>
          <a:spcPct val="0"/>
        </a:spcAft>
        <a:defRPr sz="3400">
          <a:solidFill>
            <a:schemeClr val="tx1"/>
          </a:solidFill>
          <a:latin typeface="+mn-lt"/>
          <a:ea typeface="+mn-ea"/>
          <a:cs typeface="+mn-cs"/>
          <a:sym typeface="Gill Sans" charset="0"/>
        </a:defRPr>
      </a:lvl6pPr>
      <a:lvl7pPr marL="914400" algn="ctr" rtl="0" fontAlgn="base">
        <a:spcBef>
          <a:spcPct val="0"/>
        </a:spcBef>
        <a:spcAft>
          <a:spcPct val="0"/>
        </a:spcAft>
        <a:defRPr sz="3400">
          <a:solidFill>
            <a:schemeClr val="tx1"/>
          </a:solidFill>
          <a:latin typeface="+mn-lt"/>
          <a:ea typeface="+mn-ea"/>
          <a:cs typeface="+mn-cs"/>
          <a:sym typeface="Gill Sans" charset="0"/>
        </a:defRPr>
      </a:lvl7pPr>
      <a:lvl8pPr marL="1371600" algn="ctr" rtl="0" fontAlgn="base">
        <a:spcBef>
          <a:spcPct val="0"/>
        </a:spcBef>
        <a:spcAft>
          <a:spcPct val="0"/>
        </a:spcAft>
        <a:defRPr sz="3400">
          <a:solidFill>
            <a:schemeClr val="tx1"/>
          </a:solidFill>
          <a:latin typeface="+mn-lt"/>
          <a:ea typeface="+mn-ea"/>
          <a:cs typeface="+mn-cs"/>
          <a:sym typeface="Gill Sans" charset="0"/>
        </a:defRPr>
      </a:lvl8pPr>
      <a:lvl9pPr marL="1828800" algn="ctr" rtl="0" fontAlgn="base">
        <a:spcBef>
          <a:spcPct val="0"/>
        </a:spcBef>
        <a:spcAft>
          <a:spcPct val="0"/>
        </a:spcAft>
        <a:defRPr sz="34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1pPr>
      <a:lvl2pPr marL="13335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78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3pPr>
      <a:lvl4pPr marL="22225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67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1pPr>
      <a:lvl2pPr marL="13335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78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3pPr>
      <a:lvl4pPr marL="22225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67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23554" name="Rectangle 2"/>
          <p:cNvSpPr>
            <a:spLocks noGrp="1" noChangeArrowheads="1"/>
          </p:cNvSpPr>
          <p:nvPr>
            <p:ph type="body" idx="1"/>
          </p:nvPr>
        </p:nvSpPr>
        <p:spPr bwMode="auto">
          <a:xfrm>
            <a:off x="1270000" y="2768600"/>
            <a:ext cx="50419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dk2" tx1="lt1" bg2="dk1" tx2="lt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1pPr>
      <a:lvl2pPr marL="12049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2pPr>
      <a:lvl3pPr marL="1649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3pPr>
      <a:lvl4pPr marL="20939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4pPr>
      <a:lvl5pPr marL="2538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24578" name="Rectangle 2"/>
          <p:cNvSpPr>
            <a:spLocks noGrp="1" noChangeArrowheads="1"/>
          </p:cNvSpPr>
          <p:nvPr>
            <p:ph type="body" idx="1"/>
          </p:nvPr>
        </p:nvSpPr>
        <p:spPr bwMode="auto">
          <a:xfrm>
            <a:off x="1270000" y="2768600"/>
            <a:ext cx="104648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dk2" tx1="lt1" bg2="dk1" tx2="lt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1pPr>
      <a:lvl2pPr marL="12049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2pPr>
      <a:lvl3pPr marL="1649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3pPr>
      <a:lvl4pPr marL="20939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4pPr>
      <a:lvl5pPr marL="2538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25602" name="Rectangle 2"/>
          <p:cNvSpPr>
            <a:spLocks noGrp="1" noChangeArrowheads="1"/>
          </p:cNvSpPr>
          <p:nvPr>
            <p:ph type="body" idx="1"/>
          </p:nvPr>
        </p:nvSpPr>
        <p:spPr bwMode="auto">
          <a:xfrm>
            <a:off x="7772400" y="2768600"/>
            <a:ext cx="39624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dk2" tx1="lt1" bg2="dk1" tx2="lt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1pPr>
      <a:lvl2pPr marL="12049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2pPr>
      <a:lvl3pPr marL="1649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3pPr>
      <a:lvl4pPr marL="20939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4pPr>
      <a:lvl5pPr marL="2538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5" name="Rectangle 1"/>
          <p:cNvSpPr>
            <a:spLocks noGrp="1" noChangeArrowheads="1"/>
          </p:cNvSpPr>
          <p:nvPr>
            <p:ph type="body" idx="1"/>
          </p:nvPr>
        </p:nvSpPr>
        <p:spPr bwMode="auto">
          <a:xfrm>
            <a:off x="1270000" y="2768600"/>
            <a:ext cx="50419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26626" name="Rectangle 2"/>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ransition/>
  <p:txStyles>
    <p:titleStyle>
      <a:lvl1pPr algn="ctr" rtl="0" fontAlgn="base">
        <a:spcBef>
          <a:spcPct val="0"/>
        </a:spcBef>
        <a:spcAft>
          <a:spcPct val="0"/>
        </a:spcAft>
        <a:defRPr sz="8400">
          <a:solidFill>
            <a:schemeClr val="tx1"/>
          </a:solidFill>
          <a:latin typeface="+mj-lt"/>
          <a:ea typeface="+mj-ea"/>
          <a:cs typeface="+mj-cs"/>
          <a:sym typeface="Gill Sans" charset="0"/>
        </a:defRPr>
      </a:lvl1pPr>
      <a:lvl2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1pPr>
      <a:lvl2pPr marL="12049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2pPr>
      <a:lvl3pPr marL="1649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3pPr>
      <a:lvl4pPr marL="20939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4pPr>
      <a:lvl5pPr marL="25384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990600" y="584200"/>
            <a:ext cx="110109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title style</a:t>
            </a:r>
          </a:p>
        </p:txBody>
      </p:sp>
      <p:sp>
        <p:nvSpPr>
          <p:cNvPr id="3074" name="Rectangle 2"/>
          <p:cNvSpPr>
            <a:spLocks noGrp="1" noChangeArrowheads="1"/>
          </p:cNvSpPr>
          <p:nvPr>
            <p:ph type="body" idx="1"/>
          </p:nvPr>
        </p:nvSpPr>
        <p:spPr bwMode="auto">
          <a:xfrm>
            <a:off x="990600" y="2654300"/>
            <a:ext cx="11010900" cy="612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t" anchorCtr="0" compatLnSpc="1">
            <a:prstTxWarp prst="textNoShape">
              <a:avLst/>
            </a:prstTxWarp>
          </a:bodyPr>
          <a:lstStyle/>
          <a:p>
            <a:pPr lvl="0"/>
            <a:r>
              <a:rPr lang="en-US">
                <a:sym typeface="Times" charset="0"/>
              </a:rPr>
              <a:t>Click to edit Master text styles</a:t>
            </a:r>
          </a:p>
          <a:p>
            <a:pPr lvl="1"/>
            <a:r>
              <a:rPr lang="en-US">
                <a:sym typeface="Times" charset="0"/>
              </a:rPr>
              <a:t>Second level</a:t>
            </a:r>
          </a:p>
          <a:p>
            <a:pPr lvl="2"/>
            <a:r>
              <a:rPr lang="en-US">
                <a:sym typeface="Times" charset="0"/>
              </a:rPr>
              <a:t>Third level</a:t>
            </a:r>
          </a:p>
          <a:p>
            <a:pPr lvl="3"/>
            <a:r>
              <a:rPr lang="en-US">
                <a:sym typeface="Times" charset="0"/>
              </a:rPr>
              <a:t>Fourth level</a:t>
            </a:r>
          </a:p>
          <a:p>
            <a:pPr lvl="4"/>
            <a:r>
              <a:rPr lang="en-US">
                <a:sym typeface="Times" charset="0"/>
              </a:rPr>
              <a:t>Fifth level</a:t>
            </a:r>
          </a:p>
        </p:txBody>
      </p:sp>
      <p:pic>
        <p:nvPicPr>
          <p:cNvPr id="3075"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0"/>
            <a:ext cx="12433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3076" name="Picture 4"/>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marL="7286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1pPr>
      <a:lvl2pPr marL="13763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2pPr>
      <a:lvl3pPr marL="20113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3pPr>
      <a:lvl4pPr marL="26717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4pPr>
      <a:lvl5pPr marL="33194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5pPr>
      <a:lvl6pPr marL="37766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6pPr>
      <a:lvl7pPr marL="42338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7pPr>
      <a:lvl8pPr marL="46910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8pPr>
      <a:lvl9pPr marL="51482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990600" y="584200"/>
            <a:ext cx="110109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title style</a:t>
            </a:r>
          </a:p>
        </p:txBody>
      </p:sp>
      <p:sp>
        <p:nvSpPr>
          <p:cNvPr id="4098" name="Rectangle 2"/>
          <p:cNvSpPr>
            <a:spLocks noGrp="1" noChangeArrowheads="1"/>
          </p:cNvSpPr>
          <p:nvPr>
            <p:ph type="body" idx="1"/>
          </p:nvPr>
        </p:nvSpPr>
        <p:spPr bwMode="auto">
          <a:xfrm>
            <a:off x="990600" y="2654300"/>
            <a:ext cx="5130800" cy="612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text styles</a:t>
            </a:r>
          </a:p>
          <a:p>
            <a:pPr lvl="1"/>
            <a:r>
              <a:rPr lang="en-US">
                <a:sym typeface="Times" charset="0"/>
              </a:rPr>
              <a:t>Second level</a:t>
            </a:r>
          </a:p>
          <a:p>
            <a:pPr lvl="2"/>
            <a:r>
              <a:rPr lang="en-US">
                <a:sym typeface="Times" charset="0"/>
              </a:rPr>
              <a:t>Third level</a:t>
            </a:r>
          </a:p>
          <a:p>
            <a:pPr lvl="3"/>
            <a:r>
              <a:rPr lang="en-US">
                <a:sym typeface="Times" charset="0"/>
              </a:rPr>
              <a:t>Fourth level</a:t>
            </a:r>
          </a:p>
          <a:p>
            <a:pPr lvl="4"/>
            <a:r>
              <a:rPr lang="en-US">
                <a:sym typeface="Times" charset="0"/>
              </a:rPr>
              <a:t>Fifth level</a:t>
            </a:r>
          </a:p>
        </p:txBody>
      </p:sp>
      <p:pic>
        <p:nvPicPr>
          <p:cNvPr id="409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0"/>
            <a:ext cx="12433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4100" name="Picture 4"/>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marL="7286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1pPr>
      <a:lvl2pPr marL="13763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2pPr>
      <a:lvl3pPr marL="20113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3pPr>
      <a:lvl4pPr marL="26717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4pPr>
      <a:lvl5pPr marL="33194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5pPr>
      <a:lvl6pPr marL="37766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6pPr>
      <a:lvl7pPr marL="42338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7pPr>
      <a:lvl8pPr marL="46910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8pPr>
      <a:lvl9pPr marL="51482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bwMode="auto">
          <a:xfrm>
            <a:off x="990600" y="584200"/>
            <a:ext cx="110109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title style</a:t>
            </a:r>
          </a:p>
        </p:txBody>
      </p:sp>
      <p:sp>
        <p:nvSpPr>
          <p:cNvPr id="5122" name="Rectangle 2"/>
          <p:cNvSpPr>
            <a:spLocks noGrp="1" noChangeArrowheads="1"/>
          </p:cNvSpPr>
          <p:nvPr>
            <p:ph type="body" idx="1"/>
          </p:nvPr>
        </p:nvSpPr>
        <p:spPr bwMode="auto">
          <a:xfrm>
            <a:off x="7874000" y="2654300"/>
            <a:ext cx="4127500" cy="612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text styles</a:t>
            </a:r>
          </a:p>
          <a:p>
            <a:pPr lvl="1"/>
            <a:r>
              <a:rPr lang="en-US">
                <a:sym typeface="Times" charset="0"/>
              </a:rPr>
              <a:t>Second level</a:t>
            </a:r>
          </a:p>
          <a:p>
            <a:pPr lvl="2"/>
            <a:r>
              <a:rPr lang="en-US">
                <a:sym typeface="Times" charset="0"/>
              </a:rPr>
              <a:t>Third level</a:t>
            </a:r>
          </a:p>
          <a:p>
            <a:pPr lvl="3"/>
            <a:r>
              <a:rPr lang="en-US">
                <a:sym typeface="Times" charset="0"/>
              </a:rPr>
              <a:t>Fourth level</a:t>
            </a:r>
          </a:p>
          <a:p>
            <a:pPr lvl="4"/>
            <a:r>
              <a:rPr lang="en-US">
                <a:sym typeface="Times" charset="0"/>
              </a:rPr>
              <a:t>Fifth level</a:t>
            </a:r>
          </a:p>
        </p:txBody>
      </p:sp>
      <p:pic>
        <p:nvPicPr>
          <p:cNvPr id="512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0"/>
            <a:ext cx="12433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5124" name="Picture 4"/>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marL="7286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1pPr>
      <a:lvl2pPr marL="13763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2pPr>
      <a:lvl3pPr marL="20113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3pPr>
      <a:lvl4pPr marL="26717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4pPr>
      <a:lvl5pPr marL="33194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5pPr>
      <a:lvl6pPr marL="37766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6pPr>
      <a:lvl7pPr marL="42338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7pPr>
      <a:lvl8pPr marL="46910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8pPr>
      <a:lvl9pPr marL="5148263" indent="-461963" algn="l" rtl="0" fontAlgn="base">
        <a:spcBef>
          <a:spcPts val="3700"/>
        </a:spcBef>
        <a:spcAft>
          <a:spcPct val="0"/>
        </a:spcAft>
        <a:buSzPct val="46000"/>
        <a:buChar char="•"/>
        <a:defRPr sz="36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14">
            <a:extLst>
              <a:ext uri="{28A0092B-C50C-407E-A947-70E740481C1C}">
                <a14:useLocalDpi xmlns:a14="http://schemas.microsoft.com/office/drawing/2010/main" val="0"/>
              </a:ext>
            </a:extLst>
          </a:blip>
          <a:srcRect t="18164" b="6348"/>
          <a:stretch>
            <a:fillRect/>
          </a:stretch>
        </p:blipFill>
        <p:spPr bwMode="auto">
          <a:xfrm>
            <a:off x="0" y="-12700"/>
            <a:ext cx="13004800" cy="981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6146" name="Rectangle 2"/>
          <p:cNvSpPr>
            <a:spLocks noGrp="1" noChangeArrowheads="1"/>
          </p:cNvSpPr>
          <p:nvPr>
            <p:ph type="title"/>
          </p:nvPr>
        </p:nvSpPr>
        <p:spPr bwMode="auto">
          <a:xfrm>
            <a:off x="850900" y="1524000"/>
            <a:ext cx="11290300" cy="307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b" anchorCtr="0" compatLnSpc="1">
            <a:prstTxWarp prst="textNoShape">
              <a:avLst/>
            </a:prstTxWarp>
          </a:bodyPr>
          <a:lstStyle/>
          <a:p>
            <a:pPr lvl="0"/>
            <a:r>
              <a:rPr lang="en-US">
                <a:sym typeface="Times" charset="0"/>
              </a:rPr>
              <a:t>Click to edit Master title style</a:t>
            </a:r>
          </a:p>
        </p:txBody>
      </p:sp>
      <p:sp>
        <p:nvSpPr>
          <p:cNvPr id="6147" name="Rectangle 3"/>
          <p:cNvSpPr>
            <a:spLocks noGrp="1" noChangeArrowheads="1"/>
          </p:cNvSpPr>
          <p:nvPr>
            <p:ph type="body" idx="1"/>
          </p:nvPr>
        </p:nvSpPr>
        <p:spPr bwMode="auto">
          <a:xfrm>
            <a:off x="850900" y="5156200"/>
            <a:ext cx="11290300" cy="232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t" anchorCtr="0" compatLnSpc="1">
            <a:prstTxWarp prst="textNoShape">
              <a:avLst/>
            </a:prstTxWarp>
          </a:bodyPr>
          <a:lstStyle/>
          <a:p>
            <a:pPr lvl="0"/>
            <a:r>
              <a:rPr lang="en-US">
                <a:sym typeface="Times" charset="0"/>
              </a:rPr>
              <a:t>Click to edit Master text styles</a:t>
            </a:r>
          </a:p>
          <a:p>
            <a:pPr lvl="1"/>
            <a:r>
              <a:rPr lang="en-US">
                <a:sym typeface="Times" charset="0"/>
              </a:rPr>
              <a:t>Second level</a:t>
            </a:r>
          </a:p>
          <a:p>
            <a:pPr lvl="2"/>
            <a:r>
              <a:rPr lang="en-US">
                <a:sym typeface="Times" charset="0"/>
              </a:rPr>
              <a:t>Third level</a:t>
            </a:r>
          </a:p>
          <a:p>
            <a:pPr lvl="3"/>
            <a:r>
              <a:rPr lang="en-US">
                <a:sym typeface="Times" charset="0"/>
              </a:rPr>
              <a:t>Fourth level</a:t>
            </a:r>
          </a:p>
          <a:p>
            <a:pPr lvl="4"/>
            <a:r>
              <a:rPr lang="en-US">
                <a:sym typeface="Times" charset="0"/>
              </a:rPr>
              <a:t>Fifth level</a:t>
            </a:r>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ransition/>
  <p:txStyles>
    <p:titleStyle>
      <a:lvl1pPr algn="r" rtl="0" fontAlgn="base">
        <a:spcBef>
          <a:spcPct val="0"/>
        </a:spcBef>
        <a:spcAft>
          <a:spcPct val="0"/>
        </a:spcAft>
        <a:defRPr sz="6400">
          <a:solidFill>
            <a:schemeClr val="tx1"/>
          </a:solidFill>
          <a:latin typeface="+mj-lt"/>
          <a:ea typeface="+mj-ea"/>
          <a:cs typeface="+mj-cs"/>
          <a:sym typeface="Times" charset="0"/>
        </a:defRPr>
      </a:lvl1pPr>
      <a:lvl2pPr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algn="r" rtl="0" fontAlgn="base">
        <a:spcBef>
          <a:spcPct val="0"/>
        </a:spcBef>
        <a:spcAft>
          <a:spcPct val="0"/>
        </a:spcAft>
        <a:defRPr sz="3600" i="1">
          <a:solidFill>
            <a:schemeClr val="tx1"/>
          </a:solidFill>
          <a:latin typeface="+mn-lt"/>
          <a:ea typeface="+mn-ea"/>
          <a:cs typeface="+mn-cs"/>
          <a:sym typeface="Times" charset="0"/>
        </a:defRPr>
      </a:lvl1pPr>
      <a:lvl2pPr algn="r" rtl="0" fontAlgn="base">
        <a:spcBef>
          <a:spcPct val="0"/>
        </a:spcBef>
        <a:spcAft>
          <a:spcPct val="0"/>
        </a:spcAft>
        <a:defRPr sz="3600" i="1">
          <a:solidFill>
            <a:schemeClr val="tx1"/>
          </a:solidFill>
          <a:latin typeface="+mn-lt"/>
          <a:ea typeface="+mn-ea"/>
          <a:cs typeface="+mn-cs"/>
          <a:sym typeface="Times" charset="0"/>
        </a:defRPr>
      </a:lvl2pPr>
      <a:lvl3pPr algn="r" rtl="0" fontAlgn="base">
        <a:spcBef>
          <a:spcPct val="0"/>
        </a:spcBef>
        <a:spcAft>
          <a:spcPct val="0"/>
        </a:spcAft>
        <a:defRPr sz="3600" i="1">
          <a:solidFill>
            <a:schemeClr val="tx1"/>
          </a:solidFill>
          <a:latin typeface="+mn-lt"/>
          <a:ea typeface="+mn-ea"/>
          <a:cs typeface="+mn-cs"/>
          <a:sym typeface="Times" charset="0"/>
        </a:defRPr>
      </a:lvl3pPr>
      <a:lvl4pPr algn="r" rtl="0" fontAlgn="base">
        <a:spcBef>
          <a:spcPct val="0"/>
        </a:spcBef>
        <a:spcAft>
          <a:spcPct val="0"/>
        </a:spcAft>
        <a:defRPr sz="3600" i="1">
          <a:solidFill>
            <a:schemeClr val="tx1"/>
          </a:solidFill>
          <a:latin typeface="+mn-lt"/>
          <a:ea typeface="+mn-ea"/>
          <a:cs typeface="+mn-cs"/>
          <a:sym typeface="Times" charset="0"/>
        </a:defRPr>
      </a:lvl4pPr>
      <a:lvl5pPr algn="r" rtl="0" fontAlgn="base">
        <a:spcBef>
          <a:spcPct val="0"/>
        </a:spcBef>
        <a:spcAft>
          <a:spcPct val="0"/>
        </a:spcAft>
        <a:defRPr sz="3600" i="1">
          <a:solidFill>
            <a:schemeClr val="tx1"/>
          </a:solidFill>
          <a:latin typeface="+mn-lt"/>
          <a:ea typeface="+mn-ea"/>
          <a:cs typeface="+mn-cs"/>
          <a:sym typeface="Times" charset="0"/>
        </a:defRPr>
      </a:lvl5pPr>
      <a:lvl6pPr marL="457200" algn="r" rtl="0" fontAlgn="base">
        <a:spcBef>
          <a:spcPct val="0"/>
        </a:spcBef>
        <a:spcAft>
          <a:spcPct val="0"/>
        </a:spcAft>
        <a:defRPr sz="3600" i="1">
          <a:solidFill>
            <a:schemeClr val="tx1"/>
          </a:solidFill>
          <a:latin typeface="+mn-lt"/>
          <a:ea typeface="+mn-ea"/>
          <a:cs typeface="+mn-cs"/>
          <a:sym typeface="Times" charset="0"/>
        </a:defRPr>
      </a:lvl6pPr>
      <a:lvl7pPr marL="914400" algn="r" rtl="0" fontAlgn="base">
        <a:spcBef>
          <a:spcPct val="0"/>
        </a:spcBef>
        <a:spcAft>
          <a:spcPct val="0"/>
        </a:spcAft>
        <a:defRPr sz="3600" i="1">
          <a:solidFill>
            <a:schemeClr val="tx1"/>
          </a:solidFill>
          <a:latin typeface="+mn-lt"/>
          <a:ea typeface="+mn-ea"/>
          <a:cs typeface="+mn-cs"/>
          <a:sym typeface="Times" charset="0"/>
        </a:defRPr>
      </a:lvl7pPr>
      <a:lvl8pPr marL="1371600" algn="r" rtl="0" fontAlgn="base">
        <a:spcBef>
          <a:spcPct val="0"/>
        </a:spcBef>
        <a:spcAft>
          <a:spcPct val="0"/>
        </a:spcAft>
        <a:defRPr sz="3600" i="1">
          <a:solidFill>
            <a:schemeClr val="tx1"/>
          </a:solidFill>
          <a:latin typeface="+mn-lt"/>
          <a:ea typeface="+mn-ea"/>
          <a:cs typeface="+mn-cs"/>
          <a:sym typeface="Times" charset="0"/>
        </a:defRPr>
      </a:lvl8pPr>
      <a:lvl9pPr marL="1828800" algn="r" rtl="0" fontAlgn="base">
        <a:spcBef>
          <a:spcPct val="0"/>
        </a:spcBef>
        <a:spcAft>
          <a:spcPct val="0"/>
        </a:spcAft>
        <a:defRPr sz="36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bwMode="auto">
          <a:xfrm>
            <a:off x="850900" y="1524000"/>
            <a:ext cx="11290300" cy="307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b" anchorCtr="0" compatLnSpc="1">
            <a:prstTxWarp prst="textNoShape">
              <a:avLst/>
            </a:prstTxWarp>
          </a:bodyPr>
          <a:lstStyle/>
          <a:p>
            <a:pPr lvl="0"/>
            <a:r>
              <a:rPr lang="en-US">
                <a:sym typeface="Times" charset="0"/>
              </a:rPr>
              <a:t>Click to edit Master title style</a:t>
            </a:r>
          </a:p>
        </p:txBody>
      </p:sp>
      <p:pic>
        <p:nvPicPr>
          <p:cNvPr id="7170"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4584700"/>
            <a:ext cx="12433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7171" name="Picture 3"/>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ransition/>
  <p:txStyles>
    <p:titleStyle>
      <a:lvl1pPr algn="r" rtl="0" fontAlgn="base">
        <a:spcBef>
          <a:spcPct val="0"/>
        </a:spcBef>
        <a:spcAft>
          <a:spcPct val="0"/>
        </a:spcAft>
        <a:defRPr sz="6400">
          <a:solidFill>
            <a:schemeClr val="tx1"/>
          </a:solidFill>
          <a:latin typeface="+mj-lt"/>
          <a:ea typeface="+mj-ea"/>
          <a:cs typeface="+mj-cs"/>
          <a:sym typeface="Times" charset="0"/>
        </a:defRPr>
      </a:lvl1pPr>
      <a:lvl2pPr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algn="r" rtl="0" fontAlgn="base">
        <a:spcBef>
          <a:spcPct val="0"/>
        </a:spcBef>
        <a:spcAft>
          <a:spcPct val="0"/>
        </a:spcAft>
        <a:defRPr sz="3600" i="1">
          <a:solidFill>
            <a:schemeClr val="tx1"/>
          </a:solidFill>
          <a:latin typeface="+mn-lt"/>
          <a:ea typeface="+mn-ea"/>
          <a:cs typeface="+mn-cs"/>
          <a:sym typeface="Times" charset="0"/>
        </a:defRPr>
      </a:lvl1pPr>
      <a:lvl2pPr algn="r" rtl="0" fontAlgn="base">
        <a:spcBef>
          <a:spcPct val="0"/>
        </a:spcBef>
        <a:spcAft>
          <a:spcPct val="0"/>
        </a:spcAft>
        <a:defRPr sz="3600" i="1">
          <a:solidFill>
            <a:schemeClr val="tx1"/>
          </a:solidFill>
          <a:latin typeface="+mn-lt"/>
          <a:ea typeface="+mn-ea"/>
          <a:cs typeface="+mn-cs"/>
          <a:sym typeface="Times" charset="0"/>
        </a:defRPr>
      </a:lvl2pPr>
      <a:lvl3pPr algn="r" rtl="0" fontAlgn="base">
        <a:spcBef>
          <a:spcPct val="0"/>
        </a:spcBef>
        <a:spcAft>
          <a:spcPct val="0"/>
        </a:spcAft>
        <a:defRPr sz="3600" i="1">
          <a:solidFill>
            <a:schemeClr val="tx1"/>
          </a:solidFill>
          <a:latin typeface="+mn-lt"/>
          <a:ea typeface="+mn-ea"/>
          <a:cs typeface="+mn-cs"/>
          <a:sym typeface="Times" charset="0"/>
        </a:defRPr>
      </a:lvl3pPr>
      <a:lvl4pPr algn="r" rtl="0" fontAlgn="base">
        <a:spcBef>
          <a:spcPct val="0"/>
        </a:spcBef>
        <a:spcAft>
          <a:spcPct val="0"/>
        </a:spcAft>
        <a:defRPr sz="3600" i="1">
          <a:solidFill>
            <a:schemeClr val="tx1"/>
          </a:solidFill>
          <a:latin typeface="+mn-lt"/>
          <a:ea typeface="+mn-ea"/>
          <a:cs typeface="+mn-cs"/>
          <a:sym typeface="Times" charset="0"/>
        </a:defRPr>
      </a:lvl4pPr>
      <a:lvl5pPr algn="r" rtl="0" fontAlgn="base">
        <a:spcBef>
          <a:spcPct val="0"/>
        </a:spcBef>
        <a:spcAft>
          <a:spcPct val="0"/>
        </a:spcAft>
        <a:defRPr sz="3600" i="1">
          <a:solidFill>
            <a:schemeClr val="tx1"/>
          </a:solidFill>
          <a:latin typeface="+mn-lt"/>
          <a:ea typeface="+mn-ea"/>
          <a:cs typeface="+mn-cs"/>
          <a:sym typeface="Times" charset="0"/>
        </a:defRPr>
      </a:lvl5pPr>
      <a:lvl6pPr marL="457200" algn="r" rtl="0" fontAlgn="base">
        <a:spcBef>
          <a:spcPct val="0"/>
        </a:spcBef>
        <a:spcAft>
          <a:spcPct val="0"/>
        </a:spcAft>
        <a:defRPr sz="3600" i="1">
          <a:solidFill>
            <a:schemeClr val="tx1"/>
          </a:solidFill>
          <a:latin typeface="+mn-lt"/>
          <a:ea typeface="+mn-ea"/>
          <a:cs typeface="+mn-cs"/>
          <a:sym typeface="Times" charset="0"/>
        </a:defRPr>
      </a:lvl6pPr>
      <a:lvl7pPr marL="914400" algn="r" rtl="0" fontAlgn="base">
        <a:spcBef>
          <a:spcPct val="0"/>
        </a:spcBef>
        <a:spcAft>
          <a:spcPct val="0"/>
        </a:spcAft>
        <a:defRPr sz="3600" i="1">
          <a:solidFill>
            <a:schemeClr val="tx1"/>
          </a:solidFill>
          <a:latin typeface="+mn-lt"/>
          <a:ea typeface="+mn-ea"/>
          <a:cs typeface="+mn-cs"/>
          <a:sym typeface="Times" charset="0"/>
        </a:defRPr>
      </a:lvl7pPr>
      <a:lvl8pPr marL="1371600" algn="r" rtl="0" fontAlgn="base">
        <a:spcBef>
          <a:spcPct val="0"/>
        </a:spcBef>
        <a:spcAft>
          <a:spcPct val="0"/>
        </a:spcAft>
        <a:defRPr sz="3600" i="1">
          <a:solidFill>
            <a:schemeClr val="tx1"/>
          </a:solidFill>
          <a:latin typeface="+mn-lt"/>
          <a:ea typeface="+mn-ea"/>
          <a:cs typeface="+mn-cs"/>
          <a:sym typeface="Times" charset="0"/>
        </a:defRPr>
      </a:lvl8pPr>
      <a:lvl9pPr marL="1828800" algn="r" rtl="0" fontAlgn="base">
        <a:spcBef>
          <a:spcPct val="0"/>
        </a:spcBef>
        <a:spcAft>
          <a:spcPct val="0"/>
        </a:spcAft>
        <a:defRPr sz="36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3" name="Rectangle 1"/>
          <p:cNvSpPr>
            <a:spLocks noGrp="1" noChangeArrowheads="1"/>
          </p:cNvSpPr>
          <p:nvPr>
            <p:ph type="body" idx="1"/>
          </p:nvPr>
        </p:nvSpPr>
        <p:spPr bwMode="auto">
          <a:xfrm>
            <a:off x="990600" y="965200"/>
            <a:ext cx="11010900" cy="781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text styles</a:t>
            </a:r>
          </a:p>
          <a:p>
            <a:pPr lvl="1"/>
            <a:r>
              <a:rPr lang="en-US">
                <a:sym typeface="Times" charset="0"/>
              </a:rPr>
              <a:t>Second level</a:t>
            </a:r>
          </a:p>
          <a:p>
            <a:pPr lvl="2"/>
            <a:r>
              <a:rPr lang="en-US">
                <a:sym typeface="Times" charset="0"/>
              </a:rPr>
              <a:t>Third level</a:t>
            </a:r>
          </a:p>
          <a:p>
            <a:pPr lvl="3"/>
            <a:r>
              <a:rPr lang="en-US">
                <a:sym typeface="Times" charset="0"/>
              </a:rPr>
              <a:t>Fourth level</a:t>
            </a:r>
          </a:p>
          <a:p>
            <a:pPr lvl="4"/>
            <a:r>
              <a:rPr lang="en-US">
                <a:sym typeface="Times" charset="0"/>
              </a:rPr>
              <a:t>Fifth level</a:t>
            </a:r>
          </a:p>
        </p:txBody>
      </p:sp>
      <p:pic>
        <p:nvPicPr>
          <p:cNvPr id="8194" name="Picture 2"/>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marL="7747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1pPr>
      <a:lvl2pPr marL="14224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2pPr>
      <a:lvl3pPr marL="20574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3pPr>
      <a:lvl4pPr marL="27178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4pPr>
      <a:lvl5pPr marL="33655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5pPr>
      <a:lvl6pPr marL="38227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6pPr>
      <a:lvl7pPr marL="42799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7pPr>
      <a:lvl8pPr marL="47371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8pPr>
      <a:lvl9pPr marL="5194300" indent="-508000" algn="l" rtl="0" fontAlgn="base">
        <a:spcBef>
          <a:spcPts val="4600"/>
        </a:spcBef>
        <a:spcAft>
          <a:spcPct val="0"/>
        </a:spcAft>
        <a:buSzPct val="46000"/>
        <a:buChar char="•"/>
        <a:defRPr sz="48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bwMode="auto">
          <a:xfrm>
            <a:off x="990600" y="584200"/>
            <a:ext cx="110109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sym typeface="Times" charset="0"/>
              </a:rPr>
              <a:t>Click to edit Master title style</a:t>
            </a:r>
          </a:p>
        </p:txBody>
      </p:sp>
      <p:pic>
        <p:nvPicPr>
          <p:cNvPr id="9218"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0"/>
            <a:ext cx="124333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9219" name="Picture 3"/>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3068300" cy="999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ransition/>
  <p:txStyles>
    <p:titleStyle>
      <a:lvl1pPr algn="ctr" rtl="0" fontAlgn="base">
        <a:spcBef>
          <a:spcPct val="0"/>
        </a:spcBef>
        <a:spcAft>
          <a:spcPct val="0"/>
        </a:spcAft>
        <a:defRPr sz="6400">
          <a:solidFill>
            <a:schemeClr val="tx1"/>
          </a:solidFill>
          <a:latin typeface="+mj-lt"/>
          <a:ea typeface="+mj-ea"/>
          <a:cs typeface="+mj-cs"/>
          <a:sym typeface="Times" charset="0"/>
        </a:defRPr>
      </a:lvl1pPr>
      <a:lvl2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2pPr>
      <a:lvl3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3pPr>
      <a:lvl4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4pPr>
      <a:lvl5pPr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5pPr>
      <a:lvl6pPr marL="4572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6pPr>
      <a:lvl7pPr marL="9144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7pPr>
      <a:lvl8pPr marL="13716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8pPr>
      <a:lvl9pPr marL="1828800" algn="ctr" rtl="0" fontAlgn="base">
        <a:spcBef>
          <a:spcPct val="0"/>
        </a:spcBef>
        <a:spcAft>
          <a:spcPct val="0"/>
        </a:spcAft>
        <a:defRPr sz="6400">
          <a:solidFill>
            <a:schemeClr val="tx1"/>
          </a:solidFill>
          <a:latin typeface="Times" charset="0"/>
          <a:ea typeface="ヒラギノ明朝 ProN W3" charset="0"/>
          <a:cs typeface="ヒラギノ明朝 ProN W3" charset="0"/>
          <a:sym typeface="Times" charset="0"/>
        </a:defRPr>
      </a:lvl9pPr>
    </p:titleStyle>
    <p:bodyStyle>
      <a:lvl1pPr marL="8255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1pPr>
      <a:lvl2pPr marL="14732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2pPr>
      <a:lvl3pPr marL="21082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3pPr>
      <a:lvl4pPr marL="27686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4pPr>
      <a:lvl5pPr marL="34163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5pPr>
      <a:lvl6pPr marL="38735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6pPr>
      <a:lvl7pPr marL="43307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7pPr>
      <a:lvl8pPr marL="47879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8pPr>
      <a:lvl9pPr marL="5245100" indent="-508000" algn="l" rtl="0" fontAlgn="base">
        <a:spcBef>
          <a:spcPts val="2000"/>
        </a:spcBef>
        <a:spcAft>
          <a:spcPct val="0"/>
        </a:spcAft>
        <a:buSzPct val="46000"/>
        <a:buChar char="•"/>
        <a:defRPr sz="4800" i="1">
          <a:solidFill>
            <a:schemeClr val="tx1"/>
          </a:solidFill>
          <a:latin typeface="+mn-lt"/>
          <a:ea typeface="+mn-ea"/>
          <a:cs typeface="+mn-cs"/>
          <a:sym typeface="Time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p:cNvSpPr>
          <p:nvPr/>
        </p:nvSpPr>
        <p:spPr bwMode="auto">
          <a:xfrm>
            <a:off x="520700" y="3352800"/>
            <a:ext cx="4914900" cy="5346700"/>
          </a:xfrm>
          <a:prstGeom prst="rect">
            <a:avLst/>
          </a:prstGeom>
          <a:noFill/>
          <a:ln>
            <a:noFill/>
          </a:ln>
          <a:effectLst>
            <a:outerShdw blurRad="152400" dist="761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r>
              <a:rPr lang="en-US" sz="5800" dirty="0" err="1">
                <a:solidFill>
                  <a:srgbClr val="FFFCAB"/>
                </a:solidFill>
                <a:effectLst>
                  <a:outerShdw blurRad="50800" dist="38100" dir="2700000" algn="tl" rotWithShape="0">
                    <a:prstClr val="black">
                      <a:alpha val="40000"/>
                    </a:prstClr>
                  </a:outerShdw>
                </a:effectLst>
                <a:ea typeface="ＭＳ Ｐゴシック" charset="0"/>
                <a:cs typeface="Times" charset="0"/>
              </a:rPr>
              <a:t>Aprendiendo</a:t>
            </a:r>
            <a:r>
              <a:rPr lang="en-US" sz="5800" dirty="0">
                <a:solidFill>
                  <a:srgbClr val="FFFCAB"/>
                </a:solidFill>
                <a:effectLst>
                  <a:outerShdw blurRad="50800" dist="38100" dir="2700000" algn="tl" rotWithShape="0">
                    <a:prstClr val="black">
                      <a:alpha val="40000"/>
                    </a:prstClr>
                  </a:outerShdw>
                </a:effectLst>
                <a:ea typeface="ＭＳ Ｐゴシック" charset="0"/>
                <a:cs typeface="Times" charset="0"/>
              </a:rPr>
              <a:t> a </a:t>
            </a:r>
            <a:r>
              <a:rPr lang="en-US" sz="5800" dirty="0" err="1">
                <a:solidFill>
                  <a:srgbClr val="FFFCAB"/>
                </a:solidFill>
                <a:effectLst>
                  <a:outerShdw blurRad="50800" dist="38100" dir="2700000" algn="tl" rotWithShape="0">
                    <a:prstClr val="black">
                      <a:alpha val="40000"/>
                    </a:prstClr>
                  </a:outerShdw>
                </a:effectLst>
                <a:ea typeface="ＭＳ Ｐゴシック" charset="0"/>
                <a:cs typeface="Times" charset="0"/>
              </a:rPr>
              <a:t>hacer</a:t>
            </a:r>
            <a:r>
              <a:rPr lang="en-US" sz="5800" dirty="0">
                <a:solidFill>
                  <a:srgbClr val="FFFCAB"/>
                </a:solidFill>
                <a:effectLst>
                  <a:outerShdw blurRad="50800" dist="38100" dir="2700000" algn="tl" rotWithShape="0">
                    <a:prstClr val="black">
                      <a:alpha val="40000"/>
                    </a:prstClr>
                  </a:outerShdw>
                </a:effectLst>
                <a:ea typeface="ＭＳ Ｐゴシック" charset="0"/>
                <a:cs typeface="Times" charset="0"/>
              </a:rPr>
              <a:t> </a:t>
            </a:r>
            <a:r>
              <a:rPr lang="en-US" sz="5800" dirty="0" err="1">
                <a:solidFill>
                  <a:srgbClr val="FFFCAB"/>
                </a:solidFill>
                <a:effectLst>
                  <a:outerShdw blurRad="50800" dist="38100" dir="2700000" algn="tl" rotWithShape="0">
                    <a:prstClr val="black">
                      <a:alpha val="40000"/>
                    </a:prstClr>
                  </a:outerShdw>
                </a:effectLst>
                <a:ea typeface="ＭＳ Ｐゴシック" charset="0"/>
                <a:cs typeface="Times" charset="0"/>
              </a:rPr>
              <a:t>verdaderos</a:t>
            </a:r>
            <a:r>
              <a:rPr lang="en-US" sz="5800" dirty="0">
                <a:solidFill>
                  <a:srgbClr val="FFFCAB"/>
                </a:solidFill>
                <a:effectLst>
                  <a:outerShdw blurRad="50800" dist="38100" dir="2700000" algn="tl" rotWithShape="0">
                    <a:prstClr val="black">
                      <a:alpha val="40000"/>
                    </a:prstClr>
                  </a:outerShdw>
                </a:effectLst>
                <a:ea typeface="ＭＳ Ｐゴシック" charset="0"/>
                <a:cs typeface="Times" charset="0"/>
              </a:rPr>
              <a:t> </a:t>
            </a:r>
            <a:r>
              <a:rPr lang="en-US" sz="5800" dirty="0" err="1">
                <a:solidFill>
                  <a:srgbClr val="FFFCAB"/>
                </a:solidFill>
                <a:effectLst>
                  <a:outerShdw blurRad="50800" dist="38100" dir="2700000" algn="tl" rotWithShape="0">
                    <a:prstClr val="black">
                      <a:alpha val="40000"/>
                    </a:prstClr>
                  </a:outerShdw>
                </a:effectLst>
                <a:ea typeface="ＭＳ Ｐゴシック" charset="0"/>
                <a:cs typeface="Times" charset="0"/>
              </a:rPr>
              <a:t>sacrificios</a:t>
            </a:r>
            <a:r>
              <a:rPr lang="en-US" sz="5800" dirty="0">
                <a:solidFill>
                  <a:srgbClr val="FFFCAB"/>
                </a:solidFill>
                <a:effectLst>
                  <a:outerShdw blurRad="50800" dist="38100" dir="2700000" algn="tl" rotWithShape="0">
                    <a:prstClr val="black">
                      <a:alpha val="40000"/>
                    </a:prstClr>
                  </a:outerShdw>
                </a:effectLst>
                <a:ea typeface="ＭＳ Ｐゴシック" charset="0"/>
                <a:cs typeface="Times" charset="0"/>
              </a:rPr>
              <a:t> </a:t>
            </a:r>
            <a:r>
              <a:rPr lang="en-US" sz="5800" dirty="0" err="1">
                <a:solidFill>
                  <a:srgbClr val="FFFCAB"/>
                </a:solidFill>
                <a:effectLst>
                  <a:outerShdw blurRad="50800" dist="38100" dir="2700000" algn="tl" rotWithShape="0">
                    <a:prstClr val="black">
                      <a:alpha val="40000"/>
                    </a:prstClr>
                  </a:outerShdw>
                </a:effectLst>
                <a:ea typeface="ＭＳ Ｐゴシック" charset="0"/>
                <a:cs typeface="Times" charset="0"/>
              </a:rPr>
              <a:t>que</a:t>
            </a:r>
            <a:r>
              <a:rPr lang="en-US" sz="5800" dirty="0">
                <a:solidFill>
                  <a:srgbClr val="FFFCAB"/>
                </a:solidFill>
                <a:effectLst>
                  <a:outerShdw blurRad="50800" dist="38100" dir="2700000" algn="tl" rotWithShape="0">
                    <a:prstClr val="black">
                      <a:alpha val="40000"/>
                    </a:prstClr>
                  </a:outerShdw>
                </a:effectLst>
                <a:ea typeface="ＭＳ Ｐゴシック" charset="0"/>
                <a:cs typeface="Times" charset="0"/>
              </a:rPr>
              <a:t> </a:t>
            </a:r>
            <a:r>
              <a:rPr lang="en-US" sz="5800" dirty="0" err="1">
                <a:solidFill>
                  <a:srgbClr val="FFFCAB"/>
                </a:solidFill>
                <a:effectLst>
                  <a:outerShdw blurRad="50800" dist="38100" dir="2700000" algn="tl" rotWithShape="0">
                    <a:prstClr val="black">
                      <a:alpha val="40000"/>
                    </a:prstClr>
                  </a:outerShdw>
                </a:effectLst>
                <a:ea typeface="ＭＳ Ｐゴシック" charset="0"/>
                <a:cs typeface="Times" charset="0"/>
              </a:rPr>
              <a:t>agradan</a:t>
            </a:r>
            <a:r>
              <a:rPr lang="en-US" sz="5800" dirty="0">
                <a:solidFill>
                  <a:srgbClr val="FFFCAB"/>
                </a:solidFill>
                <a:effectLst>
                  <a:outerShdw blurRad="50800" dist="38100" dir="2700000" algn="tl" rotWithShape="0">
                    <a:prstClr val="black">
                      <a:alpha val="40000"/>
                    </a:prstClr>
                  </a:outerShdw>
                </a:effectLst>
                <a:ea typeface="ＭＳ Ｐゴシック" charset="0"/>
                <a:cs typeface="Times" charset="0"/>
              </a:rPr>
              <a:t> a Dios</a:t>
            </a:r>
          </a:p>
        </p:txBody>
      </p:sp>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5300" y="3187700"/>
            <a:ext cx="7099300" cy="638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2" name="TextBox 1"/>
          <p:cNvSpPr txBox="1"/>
          <p:nvPr/>
        </p:nvSpPr>
        <p:spPr>
          <a:xfrm>
            <a:off x="1475740" y="609600"/>
            <a:ext cx="8763000" cy="2308324"/>
          </a:xfrm>
          <a:prstGeom prst="rect">
            <a:avLst/>
          </a:prstGeom>
          <a:noFill/>
        </p:spPr>
        <p:txBody>
          <a:bodyPr wrap="square" rtlCol="0">
            <a:spAutoFit/>
          </a:bodyPr>
          <a:lstStyle/>
          <a:p>
            <a:r>
              <a:rPr lang="en-US" sz="7200" b="1" dirty="0">
                <a:solidFill>
                  <a:srgbClr val="FFFF66"/>
                </a:solidFill>
                <a:effectLst>
                  <a:outerShdw blurRad="38100" dist="38100" dir="2700000" algn="tl">
                    <a:srgbClr val="000000">
                      <a:alpha val="43137"/>
                    </a:srgbClr>
                  </a:outerShdw>
                </a:effectLst>
              </a:rPr>
              <a:t>“Da lo </a:t>
            </a:r>
            <a:r>
              <a:rPr lang="en-US" sz="7200" b="1" dirty="0" err="1">
                <a:solidFill>
                  <a:srgbClr val="FFFF66"/>
                </a:solidFill>
                <a:effectLst>
                  <a:outerShdw blurRad="38100" dist="38100" dir="2700000" algn="tl">
                    <a:srgbClr val="000000">
                      <a:alpha val="43137"/>
                    </a:srgbClr>
                  </a:outerShdw>
                </a:effectLst>
              </a:rPr>
              <a:t>mejor</a:t>
            </a:r>
            <a:r>
              <a:rPr lang="en-US" sz="7200" b="1" dirty="0">
                <a:solidFill>
                  <a:srgbClr val="FFFF66"/>
                </a:solidFill>
                <a:effectLst>
                  <a:outerShdw blurRad="38100" dist="38100" dir="2700000" algn="tl">
                    <a:srgbClr val="000000">
                      <a:alpha val="43137"/>
                    </a:srgbClr>
                  </a:outerShdw>
                </a:effectLst>
              </a:rPr>
              <a:t> al maestro”</a:t>
            </a:r>
            <a:endParaRPr lang="es-MX" sz="7200" b="1" dirty="0">
              <a:solidFill>
                <a:srgbClr val="FFFF66"/>
              </a:solidFill>
              <a:effectLst>
                <a:outerShdw blurRad="38100" dist="38100" dir="2700000" algn="tl">
                  <a:srgbClr val="000000">
                    <a:alpha val="43137"/>
                  </a:srgbClr>
                </a:outerShdw>
              </a:effectLs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31" name="Group 19"/>
          <p:cNvGrpSpPr>
            <a:grpSpLocks/>
          </p:cNvGrpSpPr>
          <p:nvPr/>
        </p:nvGrpSpPr>
        <p:grpSpPr bwMode="auto">
          <a:xfrm>
            <a:off x="165100" y="1460500"/>
            <a:ext cx="12712700" cy="8278813"/>
            <a:chOff x="0" y="0"/>
            <a:chExt cx="8008" cy="5215"/>
          </a:xfrm>
        </p:grpSpPr>
        <p:sp>
          <p:nvSpPr>
            <p:cNvPr id="38913" name="Freeform 1"/>
            <p:cNvSpPr>
              <a:spLocks/>
            </p:cNvSpPr>
            <p:nvPr/>
          </p:nvSpPr>
          <p:spPr bwMode="auto">
            <a:xfrm>
              <a:off x="1144" y="674"/>
              <a:ext cx="256" cy="43"/>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8914" name="Freeform 2"/>
            <p:cNvSpPr>
              <a:spLocks/>
            </p:cNvSpPr>
            <p:nvPr/>
          </p:nvSpPr>
          <p:spPr bwMode="auto">
            <a:xfrm>
              <a:off x="647" y="709"/>
              <a:ext cx="6373" cy="4288"/>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38915" name="Freeform 3"/>
            <p:cNvSpPr>
              <a:spLocks/>
            </p:cNvSpPr>
            <p:nvPr/>
          </p:nvSpPr>
          <p:spPr bwMode="auto">
            <a:xfrm>
              <a:off x="1634" y="365"/>
              <a:ext cx="5066" cy="352"/>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8916" name="Freeform 4"/>
            <p:cNvSpPr>
              <a:spLocks/>
            </p:cNvSpPr>
            <p:nvPr/>
          </p:nvSpPr>
          <p:spPr bwMode="auto">
            <a:xfrm>
              <a:off x="1634" y="125"/>
              <a:ext cx="4949" cy="563"/>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8917" name="Freeform 5"/>
            <p:cNvSpPr>
              <a:spLocks/>
            </p:cNvSpPr>
            <p:nvPr/>
          </p:nvSpPr>
          <p:spPr bwMode="auto">
            <a:xfrm>
              <a:off x="7026" y="2587"/>
              <a:ext cx="375" cy="2039"/>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8918" name="Freeform 6"/>
            <p:cNvSpPr>
              <a:spLocks/>
            </p:cNvSpPr>
            <p:nvPr/>
          </p:nvSpPr>
          <p:spPr bwMode="auto">
            <a:xfrm>
              <a:off x="7026" y="1827"/>
              <a:ext cx="772" cy="2602"/>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8919" name="Freeform 7"/>
            <p:cNvSpPr>
              <a:spLocks/>
            </p:cNvSpPr>
            <p:nvPr/>
          </p:nvSpPr>
          <p:spPr bwMode="auto">
            <a:xfrm>
              <a:off x="287" y="710"/>
              <a:ext cx="349" cy="1912"/>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8920" name="Freeform 8"/>
            <p:cNvSpPr>
              <a:spLocks/>
            </p:cNvSpPr>
            <p:nvPr/>
          </p:nvSpPr>
          <p:spPr bwMode="auto">
            <a:xfrm>
              <a:off x="233" y="829"/>
              <a:ext cx="164" cy="478"/>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8921" name="Freeform 9"/>
            <p:cNvSpPr>
              <a:spLocks/>
            </p:cNvSpPr>
            <p:nvPr/>
          </p:nvSpPr>
          <p:spPr bwMode="auto">
            <a:xfrm>
              <a:off x="1027" y="5005"/>
              <a:ext cx="746" cy="70"/>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8922" name="Freeform 10"/>
            <p:cNvSpPr>
              <a:spLocks/>
            </p:cNvSpPr>
            <p:nvPr/>
          </p:nvSpPr>
          <p:spPr bwMode="auto">
            <a:xfrm>
              <a:off x="0" y="0"/>
              <a:ext cx="8008" cy="5215"/>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38923" name="Line 11"/>
            <p:cNvSpPr>
              <a:spLocks noChangeShapeType="1"/>
            </p:cNvSpPr>
            <p:nvPr/>
          </p:nvSpPr>
          <p:spPr bwMode="auto">
            <a:xfrm rot="10800000" flipH="1">
              <a:off x="647" y="586"/>
              <a:ext cx="1438" cy="123"/>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924" name="Line 12"/>
            <p:cNvSpPr>
              <a:spLocks noChangeShapeType="1"/>
            </p:cNvSpPr>
            <p:nvPr/>
          </p:nvSpPr>
          <p:spPr bwMode="auto">
            <a:xfrm rot="10800000" flipH="1">
              <a:off x="575" y="586"/>
              <a:ext cx="1294" cy="61"/>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925" name="Line 13"/>
            <p:cNvSpPr>
              <a:spLocks noChangeShapeType="1"/>
            </p:cNvSpPr>
            <p:nvPr/>
          </p:nvSpPr>
          <p:spPr bwMode="auto">
            <a:xfrm rot="10800000" flipH="1">
              <a:off x="647" y="612"/>
              <a:ext cx="1360" cy="124"/>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926" name="Line 14"/>
            <p:cNvSpPr>
              <a:spLocks noChangeShapeType="1"/>
            </p:cNvSpPr>
            <p:nvPr/>
          </p:nvSpPr>
          <p:spPr bwMode="auto">
            <a:xfrm>
              <a:off x="647" y="647"/>
              <a:ext cx="287"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927" name="AutoShape 15"/>
            <p:cNvSpPr>
              <a:spLocks/>
            </p:cNvSpPr>
            <p:nvPr/>
          </p:nvSpPr>
          <p:spPr bwMode="auto">
            <a:xfrm rot="-360000">
              <a:off x="1084" y="638"/>
              <a:ext cx="1220" cy="1236"/>
            </a:xfrm>
            <a:custGeom>
              <a:avLst/>
              <a:gdLst/>
              <a:ahLst/>
              <a:cxnLst/>
              <a:rect l="0" t="0" r="r" b="b"/>
              <a:pathLst>
                <a:path w="21262" h="21312">
                  <a:moveTo>
                    <a:pt x="0" y="0"/>
                  </a:moveTo>
                  <a:lnTo>
                    <a:pt x="21262" y="288"/>
                  </a:lnTo>
                  <a:lnTo>
                    <a:pt x="21600" y="21600"/>
                  </a:lnTo>
                  <a:lnTo>
                    <a:pt x="338" y="21312"/>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38928" name="Line 16"/>
            <p:cNvSpPr>
              <a:spLocks noChangeShapeType="1"/>
            </p:cNvSpPr>
            <p:nvPr/>
          </p:nvSpPr>
          <p:spPr bwMode="auto">
            <a:xfrm rot="10800000" flipH="1">
              <a:off x="934" y="586"/>
              <a:ext cx="1295" cy="123"/>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929" name="Line 17"/>
            <p:cNvSpPr>
              <a:spLocks noChangeShapeType="1"/>
            </p:cNvSpPr>
            <p:nvPr/>
          </p:nvSpPr>
          <p:spPr bwMode="auto">
            <a:xfrm flipH="1">
              <a:off x="1006" y="709"/>
              <a:ext cx="1367"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930" name="Line 18"/>
            <p:cNvSpPr>
              <a:spLocks noChangeShapeType="1"/>
            </p:cNvSpPr>
            <p:nvPr/>
          </p:nvSpPr>
          <p:spPr bwMode="auto">
            <a:xfrm flipH="1">
              <a:off x="1654" y="647"/>
              <a:ext cx="575" cy="62"/>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38933" name="Rectangle 21"/>
          <p:cNvSpPr>
            <a:spLocks/>
          </p:cNvSpPr>
          <p:nvPr/>
        </p:nvSpPr>
        <p:spPr bwMode="auto">
          <a:xfrm>
            <a:off x="1435100" y="2692400"/>
            <a:ext cx="9728200"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r>
              <a:rPr lang="es-MX" sz="360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Y vosotros lo habéis profanado cuando decís: Inmunda es la mesa de Jehová, y cuando decís que su alimento es despreciable. Habéis además dicho: ¡Oh, qué fastidio es esto! y me despreciáis, dice Jehová de los ejércitos; y trajisteis lo hurtado, o cojo, o enfermo, y presentasteis ofrenda. ¿Aceptaré yo eso de vuestra mano? dice Jehová. </a:t>
            </a:r>
          </a:p>
          <a:p>
            <a:pPr>
              <a:spcBef>
                <a:spcPts val="500"/>
              </a:spcBef>
            </a:pPr>
            <a:endParaRPr lang="es-MX" sz="360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endParaRPr>
          </a:p>
          <a:p>
            <a:pPr>
              <a:spcBef>
                <a:spcPts val="500"/>
              </a:spcBef>
            </a:pPr>
            <a:r>
              <a:rPr lang="es-MX" sz="360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Mal 1:12-13</a:t>
            </a:r>
          </a:p>
          <a:p>
            <a:pPr>
              <a:spcBef>
                <a:spcPts val="500"/>
              </a:spcBef>
            </a:pPr>
            <a:r>
              <a:rPr lang="en-US" sz="3200" dirty="0">
                <a:solidFill>
                  <a:schemeClr val="tx1"/>
                </a:solidFill>
                <a:effectLst>
                  <a:outerShdw blurRad="38100" dist="38100" dir="2700000" algn="tl">
                    <a:srgbClr val="DDDDDD"/>
                  </a:outerShdw>
                </a:effectLst>
                <a:latin typeface="Times New Roman" charset="0"/>
                <a:ea typeface="ＭＳ Ｐゴシック" charset="0"/>
                <a:cs typeface="Times New Roman" charset="0"/>
                <a:sym typeface="Times New Roman" charset="0"/>
              </a:rPr>
              <a:t>. </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142" y="-88106"/>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55" name="Group 19"/>
          <p:cNvGrpSpPr>
            <a:grpSpLocks/>
          </p:cNvGrpSpPr>
          <p:nvPr/>
        </p:nvGrpSpPr>
        <p:grpSpPr bwMode="auto">
          <a:xfrm>
            <a:off x="165100" y="1460500"/>
            <a:ext cx="12712700" cy="8278813"/>
            <a:chOff x="0" y="0"/>
            <a:chExt cx="8008" cy="5215"/>
          </a:xfrm>
        </p:grpSpPr>
        <p:sp>
          <p:nvSpPr>
            <p:cNvPr id="39937" name="Freeform 1"/>
            <p:cNvSpPr>
              <a:spLocks/>
            </p:cNvSpPr>
            <p:nvPr/>
          </p:nvSpPr>
          <p:spPr bwMode="auto">
            <a:xfrm>
              <a:off x="1144" y="674"/>
              <a:ext cx="256" cy="43"/>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9938" name="Freeform 2"/>
            <p:cNvSpPr>
              <a:spLocks/>
            </p:cNvSpPr>
            <p:nvPr/>
          </p:nvSpPr>
          <p:spPr bwMode="auto">
            <a:xfrm>
              <a:off x="647" y="709"/>
              <a:ext cx="6373" cy="4288"/>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39939" name="Freeform 3"/>
            <p:cNvSpPr>
              <a:spLocks/>
            </p:cNvSpPr>
            <p:nvPr/>
          </p:nvSpPr>
          <p:spPr bwMode="auto">
            <a:xfrm>
              <a:off x="1634" y="365"/>
              <a:ext cx="5066" cy="352"/>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9940" name="Freeform 4"/>
            <p:cNvSpPr>
              <a:spLocks/>
            </p:cNvSpPr>
            <p:nvPr/>
          </p:nvSpPr>
          <p:spPr bwMode="auto">
            <a:xfrm>
              <a:off x="1634" y="125"/>
              <a:ext cx="4949" cy="563"/>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9941" name="Freeform 5"/>
            <p:cNvSpPr>
              <a:spLocks/>
            </p:cNvSpPr>
            <p:nvPr/>
          </p:nvSpPr>
          <p:spPr bwMode="auto">
            <a:xfrm>
              <a:off x="7026" y="2587"/>
              <a:ext cx="375" cy="2039"/>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9942" name="Freeform 6"/>
            <p:cNvSpPr>
              <a:spLocks/>
            </p:cNvSpPr>
            <p:nvPr/>
          </p:nvSpPr>
          <p:spPr bwMode="auto">
            <a:xfrm>
              <a:off x="7026" y="1827"/>
              <a:ext cx="772" cy="2602"/>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9943" name="Freeform 7"/>
            <p:cNvSpPr>
              <a:spLocks/>
            </p:cNvSpPr>
            <p:nvPr/>
          </p:nvSpPr>
          <p:spPr bwMode="auto">
            <a:xfrm>
              <a:off x="287" y="710"/>
              <a:ext cx="349" cy="1912"/>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9944" name="Freeform 8"/>
            <p:cNvSpPr>
              <a:spLocks/>
            </p:cNvSpPr>
            <p:nvPr/>
          </p:nvSpPr>
          <p:spPr bwMode="auto">
            <a:xfrm>
              <a:off x="233" y="829"/>
              <a:ext cx="164" cy="478"/>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9945" name="Freeform 9"/>
            <p:cNvSpPr>
              <a:spLocks/>
            </p:cNvSpPr>
            <p:nvPr/>
          </p:nvSpPr>
          <p:spPr bwMode="auto">
            <a:xfrm>
              <a:off x="1027" y="5005"/>
              <a:ext cx="746" cy="70"/>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9946" name="Freeform 10"/>
            <p:cNvSpPr>
              <a:spLocks/>
            </p:cNvSpPr>
            <p:nvPr/>
          </p:nvSpPr>
          <p:spPr bwMode="auto">
            <a:xfrm>
              <a:off x="0" y="0"/>
              <a:ext cx="8008" cy="5215"/>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39947" name="Line 11"/>
            <p:cNvSpPr>
              <a:spLocks noChangeShapeType="1"/>
            </p:cNvSpPr>
            <p:nvPr/>
          </p:nvSpPr>
          <p:spPr bwMode="auto">
            <a:xfrm rot="10800000" flipH="1">
              <a:off x="647" y="586"/>
              <a:ext cx="1438" cy="123"/>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9948" name="Line 12"/>
            <p:cNvSpPr>
              <a:spLocks noChangeShapeType="1"/>
            </p:cNvSpPr>
            <p:nvPr/>
          </p:nvSpPr>
          <p:spPr bwMode="auto">
            <a:xfrm rot="10800000" flipH="1">
              <a:off x="575" y="586"/>
              <a:ext cx="1294" cy="61"/>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9949" name="Line 13"/>
            <p:cNvSpPr>
              <a:spLocks noChangeShapeType="1"/>
            </p:cNvSpPr>
            <p:nvPr/>
          </p:nvSpPr>
          <p:spPr bwMode="auto">
            <a:xfrm rot="10800000" flipH="1">
              <a:off x="647" y="612"/>
              <a:ext cx="1360" cy="124"/>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9950" name="Line 14"/>
            <p:cNvSpPr>
              <a:spLocks noChangeShapeType="1"/>
            </p:cNvSpPr>
            <p:nvPr/>
          </p:nvSpPr>
          <p:spPr bwMode="auto">
            <a:xfrm>
              <a:off x="647" y="647"/>
              <a:ext cx="287"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9951" name="AutoShape 15"/>
            <p:cNvSpPr>
              <a:spLocks/>
            </p:cNvSpPr>
            <p:nvPr/>
          </p:nvSpPr>
          <p:spPr bwMode="auto">
            <a:xfrm rot="-360000">
              <a:off x="1084" y="638"/>
              <a:ext cx="1220" cy="1236"/>
            </a:xfrm>
            <a:custGeom>
              <a:avLst/>
              <a:gdLst/>
              <a:ahLst/>
              <a:cxnLst/>
              <a:rect l="0" t="0" r="r" b="b"/>
              <a:pathLst>
                <a:path w="21262" h="21312">
                  <a:moveTo>
                    <a:pt x="0" y="0"/>
                  </a:moveTo>
                  <a:lnTo>
                    <a:pt x="21262" y="288"/>
                  </a:lnTo>
                  <a:lnTo>
                    <a:pt x="21600" y="21600"/>
                  </a:lnTo>
                  <a:lnTo>
                    <a:pt x="338" y="21312"/>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39952" name="Line 16"/>
            <p:cNvSpPr>
              <a:spLocks noChangeShapeType="1"/>
            </p:cNvSpPr>
            <p:nvPr/>
          </p:nvSpPr>
          <p:spPr bwMode="auto">
            <a:xfrm rot="10800000" flipH="1">
              <a:off x="934" y="586"/>
              <a:ext cx="1295" cy="123"/>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9953" name="Line 17"/>
            <p:cNvSpPr>
              <a:spLocks noChangeShapeType="1"/>
            </p:cNvSpPr>
            <p:nvPr/>
          </p:nvSpPr>
          <p:spPr bwMode="auto">
            <a:xfrm flipH="1">
              <a:off x="1006" y="709"/>
              <a:ext cx="1367"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9954" name="Line 18"/>
            <p:cNvSpPr>
              <a:spLocks noChangeShapeType="1"/>
            </p:cNvSpPr>
            <p:nvPr/>
          </p:nvSpPr>
          <p:spPr bwMode="auto">
            <a:xfrm flipH="1">
              <a:off x="1654" y="647"/>
              <a:ext cx="575" cy="62"/>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39957" name="Rectangle 21"/>
          <p:cNvSpPr>
            <a:spLocks/>
          </p:cNvSpPr>
          <p:nvPr/>
        </p:nvSpPr>
        <p:spPr bwMode="auto">
          <a:xfrm>
            <a:off x="1435100" y="2692400"/>
            <a:ext cx="972820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endParaRPr lang="en-US" sz="4900" i="0" baseline="32000" dirty="0">
              <a:solidFill>
                <a:schemeClr val="tx1"/>
              </a:solidFill>
              <a:effectLst>
                <a:outerShdw blurRad="38100" dist="38100" dir="2700000" algn="tl">
                  <a:srgbClr val="DDDDDD"/>
                </a:outerShdw>
              </a:effectLst>
              <a:latin typeface="Times New Roman" charset="0"/>
              <a:ea typeface="ＭＳ Ｐゴシック" charset="0"/>
              <a:cs typeface="Times New Roman" charset="0"/>
              <a:sym typeface="Times New Roman" charset="0"/>
            </a:endParaRPr>
          </a:p>
          <a:p>
            <a:pPr>
              <a:spcBef>
                <a:spcPts val="500"/>
              </a:spcBef>
            </a:pPr>
            <a:r>
              <a:rPr lang="en-US" sz="4900" i="0" baseline="32000" dirty="0">
                <a:solidFill>
                  <a:schemeClr val="tx1"/>
                </a:solidFill>
                <a:effectLst>
                  <a:outerShdw blurRad="38100" dist="38100" dir="2700000" algn="tl">
                    <a:srgbClr val="DDDDDD"/>
                  </a:outerShdw>
                </a:effectLst>
                <a:latin typeface="Times New Roman" charset="0"/>
                <a:ea typeface="ＭＳ Ｐゴシック" charset="0"/>
                <a:cs typeface="Times New Roman" charset="0"/>
                <a:sym typeface="Times New Roman" charset="0"/>
              </a:rPr>
              <a:t>14 </a:t>
            </a:r>
            <a:r>
              <a:rPr lang="es-MX" sz="4900" i="0" dirty="0">
                <a:solidFill>
                  <a:schemeClr val="tx1"/>
                </a:solidFill>
                <a:effectLst>
                  <a:outerShdw blurRad="38100" dist="38100" dir="2700000" algn="tl">
                    <a:srgbClr val="DDDDDD"/>
                  </a:outerShdw>
                </a:effectLst>
                <a:latin typeface="Times New Roman" charset="0"/>
                <a:ea typeface="ＭＳ Ｐゴシック" charset="0"/>
                <a:cs typeface="Times New Roman" charset="0"/>
                <a:sym typeface="Times New Roman" charset="0"/>
              </a:rPr>
              <a:t>Maldito el que engaña, el que teniendo machos en su rebaño, promete, y sacrifica a Jehová lo dañado. Porque yo soy Gran Rey, dice Jehová de los ejércitos, y mi nombre es temible entre las naciones.</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 y="-88106"/>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79" name="Group 19"/>
          <p:cNvGrpSpPr>
            <a:grpSpLocks/>
          </p:cNvGrpSpPr>
          <p:nvPr/>
        </p:nvGrpSpPr>
        <p:grpSpPr bwMode="auto">
          <a:xfrm>
            <a:off x="165100" y="1460500"/>
            <a:ext cx="12712700" cy="8278813"/>
            <a:chOff x="0" y="0"/>
            <a:chExt cx="8008" cy="5215"/>
          </a:xfrm>
        </p:grpSpPr>
        <p:sp>
          <p:nvSpPr>
            <p:cNvPr id="40961" name="Freeform 1"/>
            <p:cNvSpPr>
              <a:spLocks/>
            </p:cNvSpPr>
            <p:nvPr/>
          </p:nvSpPr>
          <p:spPr bwMode="auto">
            <a:xfrm>
              <a:off x="1144" y="674"/>
              <a:ext cx="256" cy="43"/>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0962" name="Freeform 2"/>
            <p:cNvSpPr>
              <a:spLocks/>
            </p:cNvSpPr>
            <p:nvPr/>
          </p:nvSpPr>
          <p:spPr bwMode="auto">
            <a:xfrm>
              <a:off x="647" y="709"/>
              <a:ext cx="6373" cy="4288"/>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40963" name="Freeform 3"/>
            <p:cNvSpPr>
              <a:spLocks/>
            </p:cNvSpPr>
            <p:nvPr/>
          </p:nvSpPr>
          <p:spPr bwMode="auto">
            <a:xfrm>
              <a:off x="1634" y="365"/>
              <a:ext cx="5066" cy="352"/>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0964" name="Freeform 4"/>
            <p:cNvSpPr>
              <a:spLocks/>
            </p:cNvSpPr>
            <p:nvPr/>
          </p:nvSpPr>
          <p:spPr bwMode="auto">
            <a:xfrm>
              <a:off x="1634" y="125"/>
              <a:ext cx="4949" cy="563"/>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0965" name="Freeform 5"/>
            <p:cNvSpPr>
              <a:spLocks/>
            </p:cNvSpPr>
            <p:nvPr/>
          </p:nvSpPr>
          <p:spPr bwMode="auto">
            <a:xfrm>
              <a:off x="7026" y="2587"/>
              <a:ext cx="375" cy="2039"/>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0966" name="Freeform 6"/>
            <p:cNvSpPr>
              <a:spLocks/>
            </p:cNvSpPr>
            <p:nvPr/>
          </p:nvSpPr>
          <p:spPr bwMode="auto">
            <a:xfrm>
              <a:off x="7026" y="1827"/>
              <a:ext cx="772" cy="2602"/>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0967" name="Freeform 7"/>
            <p:cNvSpPr>
              <a:spLocks/>
            </p:cNvSpPr>
            <p:nvPr/>
          </p:nvSpPr>
          <p:spPr bwMode="auto">
            <a:xfrm>
              <a:off x="287" y="710"/>
              <a:ext cx="349" cy="1912"/>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0968" name="Freeform 8"/>
            <p:cNvSpPr>
              <a:spLocks/>
            </p:cNvSpPr>
            <p:nvPr/>
          </p:nvSpPr>
          <p:spPr bwMode="auto">
            <a:xfrm>
              <a:off x="233" y="829"/>
              <a:ext cx="164" cy="478"/>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0969" name="Freeform 9"/>
            <p:cNvSpPr>
              <a:spLocks/>
            </p:cNvSpPr>
            <p:nvPr/>
          </p:nvSpPr>
          <p:spPr bwMode="auto">
            <a:xfrm>
              <a:off x="1027" y="5005"/>
              <a:ext cx="746" cy="70"/>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0970" name="Freeform 10"/>
            <p:cNvSpPr>
              <a:spLocks/>
            </p:cNvSpPr>
            <p:nvPr/>
          </p:nvSpPr>
          <p:spPr bwMode="auto">
            <a:xfrm>
              <a:off x="0" y="0"/>
              <a:ext cx="8008" cy="5215"/>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40971" name="Line 11"/>
            <p:cNvSpPr>
              <a:spLocks noChangeShapeType="1"/>
            </p:cNvSpPr>
            <p:nvPr/>
          </p:nvSpPr>
          <p:spPr bwMode="auto">
            <a:xfrm rot="10800000" flipH="1">
              <a:off x="647" y="586"/>
              <a:ext cx="1438" cy="123"/>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0972" name="Line 12"/>
            <p:cNvSpPr>
              <a:spLocks noChangeShapeType="1"/>
            </p:cNvSpPr>
            <p:nvPr/>
          </p:nvSpPr>
          <p:spPr bwMode="auto">
            <a:xfrm rot="10800000" flipH="1">
              <a:off x="575" y="586"/>
              <a:ext cx="1294" cy="61"/>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0973" name="Line 13"/>
            <p:cNvSpPr>
              <a:spLocks noChangeShapeType="1"/>
            </p:cNvSpPr>
            <p:nvPr/>
          </p:nvSpPr>
          <p:spPr bwMode="auto">
            <a:xfrm rot="10800000" flipH="1">
              <a:off x="647" y="612"/>
              <a:ext cx="1360" cy="124"/>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0974" name="Line 14"/>
            <p:cNvSpPr>
              <a:spLocks noChangeShapeType="1"/>
            </p:cNvSpPr>
            <p:nvPr/>
          </p:nvSpPr>
          <p:spPr bwMode="auto">
            <a:xfrm>
              <a:off x="647" y="647"/>
              <a:ext cx="287"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0975" name="AutoShape 15"/>
            <p:cNvSpPr>
              <a:spLocks/>
            </p:cNvSpPr>
            <p:nvPr/>
          </p:nvSpPr>
          <p:spPr bwMode="auto">
            <a:xfrm rot="-360000">
              <a:off x="1084" y="638"/>
              <a:ext cx="1220" cy="1236"/>
            </a:xfrm>
            <a:custGeom>
              <a:avLst/>
              <a:gdLst/>
              <a:ahLst/>
              <a:cxnLst/>
              <a:rect l="0" t="0" r="r" b="b"/>
              <a:pathLst>
                <a:path w="21262" h="21312">
                  <a:moveTo>
                    <a:pt x="0" y="0"/>
                  </a:moveTo>
                  <a:lnTo>
                    <a:pt x="21262" y="288"/>
                  </a:lnTo>
                  <a:lnTo>
                    <a:pt x="21600" y="21600"/>
                  </a:lnTo>
                  <a:lnTo>
                    <a:pt x="338" y="21312"/>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40976" name="Line 16"/>
            <p:cNvSpPr>
              <a:spLocks noChangeShapeType="1"/>
            </p:cNvSpPr>
            <p:nvPr/>
          </p:nvSpPr>
          <p:spPr bwMode="auto">
            <a:xfrm rot="10800000" flipH="1">
              <a:off x="934" y="586"/>
              <a:ext cx="1295" cy="123"/>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0977" name="Line 17"/>
            <p:cNvSpPr>
              <a:spLocks noChangeShapeType="1"/>
            </p:cNvSpPr>
            <p:nvPr/>
          </p:nvSpPr>
          <p:spPr bwMode="auto">
            <a:xfrm flipH="1">
              <a:off x="1006" y="709"/>
              <a:ext cx="1367"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0978" name="Line 18"/>
            <p:cNvSpPr>
              <a:spLocks noChangeShapeType="1"/>
            </p:cNvSpPr>
            <p:nvPr/>
          </p:nvSpPr>
          <p:spPr bwMode="auto">
            <a:xfrm flipH="1">
              <a:off x="1654" y="647"/>
              <a:ext cx="575" cy="62"/>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40981" name="Rectangle 21"/>
          <p:cNvSpPr>
            <a:spLocks/>
          </p:cNvSpPr>
          <p:nvPr/>
        </p:nvSpPr>
        <p:spPr bwMode="auto">
          <a:xfrm>
            <a:off x="1435100" y="2692400"/>
            <a:ext cx="9728200"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r>
              <a:rPr lang="es-MX" sz="40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Mal 3:8-10  ¿Robará el hombre a Dios? Pues vosotros me habéis robado. Y dijisteis: ¿En qué te hemos robado? En vuestros diezmos y ofrendas.  9  Malditos sois con maldición, porque vosotros, la nación toda, me habéis robado.  10  Traed todos los diezmos al alfolí(C) y haya alimento en mi casa; y probadme ahora en esto, dice Jehová de los ejércitos, si no os abriré las ventanas de los cielos, y derramaré sobre vosotros bendición hasta que sobreabunde.</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106"/>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003" name="Group 19"/>
          <p:cNvGrpSpPr>
            <a:grpSpLocks/>
          </p:cNvGrpSpPr>
          <p:nvPr/>
        </p:nvGrpSpPr>
        <p:grpSpPr bwMode="auto">
          <a:xfrm>
            <a:off x="1092200" y="1600200"/>
            <a:ext cx="11226800" cy="8013700"/>
            <a:chOff x="0" y="0"/>
            <a:chExt cx="7072" cy="5048"/>
          </a:xfrm>
        </p:grpSpPr>
        <p:sp>
          <p:nvSpPr>
            <p:cNvPr id="41985" name="Freeform 1"/>
            <p:cNvSpPr>
              <a:spLocks/>
            </p:cNvSpPr>
            <p:nvPr/>
          </p:nvSpPr>
          <p:spPr bwMode="auto">
            <a:xfrm>
              <a:off x="1010" y="653"/>
              <a:ext cx="227" cy="41"/>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1986" name="Freeform 2"/>
            <p:cNvSpPr>
              <a:spLocks/>
            </p:cNvSpPr>
            <p:nvPr/>
          </p:nvSpPr>
          <p:spPr bwMode="auto">
            <a:xfrm>
              <a:off x="571" y="686"/>
              <a:ext cx="5629" cy="4150"/>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41987" name="Freeform 3"/>
            <p:cNvSpPr>
              <a:spLocks/>
            </p:cNvSpPr>
            <p:nvPr/>
          </p:nvSpPr>
          <p:spPr bwMode="auto">
            <a:xfrm>
              <a:off x="1443" y="353"/>
              <a:ext cx="4473" cy="341"/>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1988" name="Freeform 4"/>
            <p:cNvSpPr>
              <a:spLocks/>
            </p:cNvSpPr>
            <p:nvPr/>
          </p:nvSpPr>
          <p:spPr bwMode="auto">
            <a:xfrm>
              <a:off x="1443" y="121"/>
              <a:ext cx="4370" cy="545"/>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1989" name="Freeform 5"/>
            <p:cNvSpPr>
              <a:spLocks/>
            </p:cNvSpPr>
            <p:nvPr/>
          </p:nvSpPr>
          <p:spPr bwMode="auto">
            <a:xfrm>
              <a:off x="6205" y="2504"/>
              <a:ext cx="331" cy="1973"/>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1990" name="Freeform 6"/>
            <p:cNvSpPr>
              <a:spLocks/>
            </p:cNvSpPr>
            <p:nvPr/>
          </p:nvSpPr>
          <p:spPr bwMode="auto">
            <a:xfrm>
              <a:off x="6205" y="1768"/>
              <a:ext cx="681" cy="2518"/>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1991" name="Freeform 7"/>
            <p:cNvSpPr>
              <a:spLocks/>
            </p:cNvSpPr>
            <p:nvPr/>
          </p:nvSpPr>
          <p:spPr bwMode="auto">
            <a:xfrm>
              <a:off x="254" y="687"/>
              <a:ext cx="308" cy="1850"/>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1992" name="Freeform 8"/>
            <p:cNvSpPr>
              <a:spLocks/>
            </p:cNvSpPr>
            <p:nvPr/>
          </p:nvSpPr>
          <p:spPr bwMode="auto">
            <a:xfrm>
              <a:off x="206" y="802"/>
              <a:ext cx="144" cy="463"/>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1993" name="Freeform 9"/>
            <p:cNvSpPr>
              <a:spLocks/>
            </p:cNvSpPr>
            <p:nvPr/>
          </p:nvSpPr>
          <p:spPr bwMode="auto">
            <a:xfrm>
              <a:off x="907" y="4843"/>
              <a:ext cx="659" cy="69"/>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1994" name="Freeform 10"/>
            <p:cNvSpPr>
              <a:spLocks/>
            </p:cNvSpPr>
            <p:nvPr/>
          </p:nvSpPr>
          <p:spPr bwMode="auto">
            <a:xfrm>
              <a:off x="0" y="0"/>
              <a:ext cx="7072" cy="5048"/>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41995" name="Line 11"/>
            <p:cNvSpPr>
              <a:spLocks noChangeShapeType="1"/>
            </p:cNvSpPr>
            <p:nvPr/>
          </p:nvSpPr>
          <p:spPr bwMode="auto">
            <a:xfrm rot="10800000" flipH="1">
              <a:off x="571" y="567"/>
              <a:ext cx="1270" cy="119"/>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1996" name="Line 12"/>
            <p:cNvSpPr>
              <a:spLocks noChangeShapeType="1"/>
            </p:cNvSpPr>
            <p:nvPr/>
          </p:nvSpPr>
          <p:spPr bwMode="auto">
            <a:xfrm rot="10800000" flipH="1">
              <a:off x="508" y="567"/>
              <a:ext cx="1143" cy="59"/>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1997" name="Line 13"/>
            <p:cNvSpPr>
              <a:spLocks noChangeShapeType="1"/>
            </p:cNvSpPr>
            <p:nvPr/>
          </p:nvSpPr>
          <p:spPr bwMode="auto">
            <a:xfrm rot="10800000" flipH="1">
              <a:off x="571" y="593"/>
              <a:ext cx="1202" cy="119"/>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1998" name="Line 14"/>
            <p:cNvSpPr>
              <a:spLocks noChangeShapeType="1"/>
            </p:cNvSpPr>
            <p:nvPr/>
          </p:nvSpPr>
          <p:spPr bwMode="auto">
            <a:xfrm>
              <a:off x="571" y="626"/>
              <a:ext cx="254"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1999" name="AutoShape 15"/>
            <p:cNvSpPr>
              <a:spLocks/>
            </p:cNvSpPr>
            <p:nvPr/>
          </p:nvSpPr>
          <p:spPr bwMode="auto">
            <a:xfrm rot="-360000">
              <a:off x="962" y="623"/>
              <a:ext cx="1079" cy="1194"/>
            </a:xfrm>
            <a:custGeom>
              <a:avLst/>
              <a:gdLst/>
              <a:ahLst/>
              <a:cxnLst/>
              <a:rect l="0" t="0" r="r" b="b"/>
              <a:pathLst>
                <a:path w="21475" h="21503">
                  <a:moveTo>
                    <a:pt x="0" y="0"/>
                  </a:moveTo>
                  <a:lnTo>
                    <a:pt x="21475" y="97"/>
                  </a:lnTo>
                  <a:lnTo>
                    <a:pt x="21600" y="21600"/>
                  </a:lnTo>
                  <a:lnTo>
                    <a:pt x="125" y="21503"/>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42000" name="Line 16"/>
            <p:cNvSpPr>
              <a:spLocks noChangeShapeType="1"/>
            </p:cNvSpPr>
            <p:nvPr/>
          </p:nvSpPr>
          <p:spPr bwMode="auto">
            <a:xfrm rot="10800000" flipH="1">
              <a:off x="825" y="567"/>
              <a:ext cx="1143" cy="119"/>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2001" name="Line 17"/>
            <p:cNvSpPr>
              <a:spLocks noChangeShapeType="1"/>
            </p:cNvSpPr>
            <p:nvPr/>
          </p:nvSpPr>
          <p:spPr bwMode="auto">
            <a:xfrm flipH="1">
              <a:off x="889" y="686"/>
              <a:ext cx="1206"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2002" name="Line 18"/>
            <p:cNvSpPr>
              <a:spLocks noChangeShapeType="1"/>
            </p:cNvSpPr>
            <p:nvPr/>
          </p:nvSpPr>
          <p:spPr bwMode="auto">
            <a:xfrm flipH="1">
              <a:off x="1460" y="626"/>
              <a:ext cx="508" cy="60"/>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42005" name="Rectangle 21"/>
          <p:cNvSpPr>
            <a:spLocks/>
          </p:cNvSpPr>
          <p:nvPr/>
        </p:nvSpPr>
        <p:spPr bwMode="auto">
          <a:xfrm>
            <a:off x="2209800" y="2933700"/>
            <a:ext cx="8585200" cy="577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r>
              <a:rPr lang="es-MX" sz="36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2Sa 24:24  Y el rey dijo a </a:t>
            </a:r>
            <a:r>
              <a:rPr lang="es-MX" sz="3600" i="0" dirty="0" err="1">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Arauna</a:t>
            </a:r>
            <a:r>
              <a:rPr lang="es-MX" sz="36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 No, sino por precio te lo compraré; porque no ofreceré a Jehová mi Dios holocaustos que no me cuesten nada. Entonces David compró la era y los bueyes por cincuenta siclos de plata.</a:t>
            </a:r>
          </a:p>
          <a:p>
            <a:pPr>
              <a:spcBef>
                <a:spcPts val="500"/>
              </a:spcBef>
            </a:pPr>
            <a:r>
              <a:rPr lang="es-MX" sz="3600" i="0" dirty="0">
                <a:solidFill>
                  <a:schemeClr val="tx1"/>
                </a:solidFill>
                <a:effectLst>
                  <a:outerShdw blurRad="38100" dist="38100" dir="2700000" algn="tl">
                    <a:srgbClr val="DDDDDD"/>
                  </a:outerShdw>
                </a:effectLst>
                <a:latin typeface="Times New Roman" charset="0"/>
                <a:ea typeface="ＭＳ Ｐゴシック" charset="0"/>
                <a:cs typeface="Times New Roman" charset="0"/>
                <a:sym typeface="Times New Roman" charset="0"/>
              </a:rPr>
              <a:t>2Sa 24:25  Y edificó allí David un altar a Jehová, y sacrificó holocaustos y ofrendas de paz; y Jehová oyó las súplicas de la tierra, y cesó la plaga en Israel.</a:t>
            </a:r>
          </a:p>
          <a:p>
            <a:pPr>
              <a:spcBef>
                <a:spcPts val="500"/>
              </a:spcBef>
            </a:pPr>
            <a:r>
              <a:rPr lang="en-US" sz="3600" i="0" dirty="0">
                <a:solidFill>
                  <a:schemeClr val="tx1"/>
                </a:solidFill>
                <a:effectLst>
                  <a:outerShdw blurRad="38100" dist="38100" dir="2700000" algn="tl">
                    <a:srgbClr val="DDDDDD"/>
                  </a:outerShdw>
                </a:effectLst>
                <a:latin typeface="Times New Roman" charset="0"/>
                <a:ea typeface="ＭＳ Ｐゴシック" charset="0"/>
                <a:cs typeface="Times New Roman" charset="0"/>
                <a:sym typeface="Times New Roman" charset="0"/>
              </a:rPr>
              <a:t>.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00" y="-163512"/>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27" name="Group 19"/>
          <p:cNvGrpSpPr>
            <a:grpSpLocks/>
          </p:cNvGrpSpPr>
          <p:nvPr/>
        </p:nvGrpSpPr>
        <p:grpSpPr bwMode="auto">
          <a:xfrm>
            <a:off x="1092200" y="1600200"/>
            <a:ext cx="11226800" cy="8013700"/>
            <a:chOff x="0" y="0"/>
            <a:chExt cx="7072" cy="5048"/>
          </a:xfrm>
        </p:grpSpPr>
        <p:sp>
          <p:nvSpPr>
            <p:cNvPr id="43009" name="Freeform 1"/>
            <p:cNvSpPr>
              <a:spLocks/>
            </p:cNvSpPr>
            <p:nvPr/>
          </p:nvSpPr>
          <p:spPr bwMode="auto">
            <a:xfrm>
              <a:off x="1010" y="653"/>
              <a:ext cx="227" cy="41"/>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0" name="Freeform 2"/>
            <p:cNvSpPr>
              <a:spLocks/>
            </p:cNvSpPr>
            <p:nvPr/>
          </p:nvSpPr>
          <p:spPr bwMode="auto">
            <a:xfrm>
              <a:off x="571" y="686"/>
              <a:ext cx="5629" cy="4150"/>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43011" name="Freeform 3"/>
            <p:cNvSpPr>
              <a:spLocks/>
            </p:cNvSpPr>
            <p:nvPr/>
          </p:nvSpPr>
          <p:spPr bwMode="auto">
            <a:xfrm>
              <a:off x="1443" y="353"/>
              <a:ext cx="4473" cy="341"/>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2" name="Freeform 4"/>
            <p:cNvSpPr>
              <a:spLocks/>
            </p:cNvSpPr>
            <p:nvPr/>
          </p:nvSpPr>
          <p:spPr bwMode="auto">
            <a:xfrm>
              <a:off x="1443" y="121"/>
              <a:ext cx="4370" cy="545"/>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3" name="Freeform 5"/>
            <p:cNvSpPr>
              <a:spLocks/>
            </p:cNvSpPr>
            <p:nvPr/>
          </p:nvSpPr>
          <p:spPr bwMode="auto">
            <a:xfrm>
              <a:off x="6205" y="2504"/>
              <a:ext cx="331" cy="1973"/>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4" name="Freeform 6"/>
            <p:cNvSpPr>
              <a:spLocks/>
            </p:cNvSpPr>
            <p:nvPr/>
          </p:nvSpPr>
          <p:spPr bwMode="auto">
            <a:xfrm>
              <a:off x="6205" y="1768"/>
              <a:ext cx="681" cy="2518"/>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5" name="Freeform 7"/>
            <p:cNvSpPr>
              <a:spLocks/>
            </p:cNvSpPr>
            <p:nvPr/>
          </p:nvSpPr>
          <p:spPr bwMode="auto">
            <a:xfrm>
              <a:off x="254" y="687"/>
              <a:ext cx="308" cy="1850"/>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6" name="Freeform 8"/>
            <p:cNvSpPr>
              <a:spLocks/>
            </p:cNvSpPr>
            <p:nvPr/>
          </p:nvSpPr>
          <p:spPr bwMode="auto">
            <a:xfrm>
              <a:off x="206" y="802"/>
              <a:ext cx="144" cy="463"/>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7" name="Freeform 9"/>
            <p:cNvSpPr>
              <a:spLocks/>
            </p:cNvSpPr>
            <p:nvPr/>
          </p:nvSpPr>
          <p:spPr bwMode="auto">
            <a:xfrm>
              <a:off x="907" y="4843"/>
              <a:ext cx="659" cy="69"/>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8" name="Freeform 10"/>
            <p:cNvSpPr>
              <a:spLocks/>
            </p:cNvSpPr>
            <p:nvPr/>
          </p:nvSpPr>
          <p:spPr bwMode="auto">
            <a:xfrm>
              <a:off x="0" y="0"/>
              <a:ext cx="7072" cy="5048"/>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43019" name="Line 11"/>
            <p:cNvSpPr>
              <a:spLocks noChangeShapeType="1"/>
            </p:cNvSpPr>
            <p:nvPr/>
          </p:nvSpPr>
          <p:spPr bwMode="auto">
            <a:xfrm rot="10800000" flipH="1">
              <a:off x="571" y="567"/>
              <a:ext cx="1270" cy="119"/>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3020" name="Line 12"/>
            <p:cNvSpPr>
              <a:spLocks noChangeShapeType="1"/>
            </p:cNvSpPr>
            <p:nvPr/>
          </p:nvSpPr>
          <p:spPr bwMode="auto">
            <a:xfrm rot="10800000" flipH="1">
              <a:off x="508" y="567"/>
              <a:ext cx="1143" cy="59"/>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3021" name="Line 13"/>
            <p:cNvSpPr>
              <a:spLocks noChangeShapeType="1"/>
            </p:cNvSpPr>
            <p:nvPr/>
          </p:nvSpPr>
          <p:spPr bwMode="auto">
            <a:xfrm rot="10800000" flipH="1">
              <a:off x="571" y="593"/>
              <a:ext cx="1202" cy="119"/>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3022" name="Line 14"/>
            <p:cNvSpPr>
              <a:spLocks noChangeShapeType="1"/>
            </p:cNvSpPr>
            <p:nvPr/>
          </p:nvSpPr>
          <p:spPr bwMode="auto">
            <a:xfrm>
              <a:off x="571" y="626"/>
              <a:ext cx="254"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3023" name="AutoShape 15"/>
            <p:cNvSpPr>
              <a:spLocks/>
            </p:cNvSpPr>
            <p:nvPr/>
          </p:nvSpPr>
          <p:spPr bwMode="auto">
            <a:xfrm rot="-360000">
              <a:off x="962" y="623"/>
              <a:ext cx="1079" cy="1194"/>
            </a:xfrm>
            <a:custGeom>
              <a:avLst/>
              <a:gdLst/>
              <a:ahLst/>
              <a:cxnLst/>
              <a:rect l="0" t="0" r="r" b="b"/>
              <a:pathLst>
                <a:path w="21475" h="21503">
                  <a:moveTo>
                    <a:pt x="0" y="0"/>
                  </a:moveTo>
                  <a:lnTo>
                    <a:pt x="21475" y="97"/>
                  </a:lnTo>
                  <a:lnTo>
                    <a:pt x="21600" y="21600"/>
                  </a:lnTo>
                  <a:lnTo>
                    <a:pt x="125" y="21503"/>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43024" name="Line 16"/>
            <p:cNvSpPr>
              <a:spLocks noChangeShapeType="1"/>
            </p:cNvSpPr>
            <p:nvPr/>
          </p:nvSpPr>
          <p:spPr bwMode="auto">
            <a:xfrm rot="10800000" flipH="1">
              <a:off x="825" y="567"/>
              <a:ext cx="1143" cy="119"/>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3025" name="Line 17"/>
            <p:cNvSpPr>
              <a:spLocks noChangeShapeType="1"/>
            </p:cNvSpPr>
            <p:nvPr/>
          </p:nvSpPr>
          <p:spPr bwMode="auto">
            <a:xfrm flipH="1">
              <a:off x="889" y="686"/>
              <a:ext cx="1206"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3026" name="Line 18"/>
            <p:cNvSpPr>
              <a:spLocks noChangeShapeType="1"/>
            </p:cNvSpPr>
            <p:nvPr/>
          </p:nvSpPr>
          <p:spPr bwMode="auto">
            <a:xfrm flipH="1">
              <a:off x="1460" y="626"/>
              <a:ext cx="508" cy="60"/>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43029" name="Rectangle 21"/>
          <p:cNvSpPr>
            <a:spLocks/>
          </p:cNvSpPr>
          <p:nvPr/>
        </p:nvSpPr>
        <p:spPr bwMode="auto">
          <a:xfrm>
            <a:off x="2209800" y="3544570"/>
            <a:ext cx="8585200" cy="5162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r>
              <a:rPr lang="es-MX" sz="32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Mar 12:41-44  Estando Jesús sentado delante del arca de la ofrenda, miraba cómo el pueblo echaba dinero en el arca; y muchos ricos echaban mucho.  42  Y vino una viuda pobre, y echó dos blancas, o sea un cuadrante.  43  Entonces llamando a sus discípulos, les dijo: </a:t>
            </a:r>
            <a:r>
              <a:rPr lang="es-MX" sz="3200" i="0" dirty="0">
                <a:solidFill>
                  <a:srgbClr val="FF0000"/>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De cierto os digo que esta viuda pobre echó más que todos los que han echado en el arca;  44  porque todos han echado de lo que les sobra; pero ésta, de su pobreza echó todo lo que tenía, todo su sustento.</a:t>
            </a:r>
          </a:p>
          <a:p>
            <a:endParaRPr lang="es-MX" sz="32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endParaRPr>
          </a:p>
          <a:p>
            <a:endParaRPr lang="es-MX"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00" y="-229234"/>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p:cNvSpPr>
          <p:nvPr/>
        </p:nvSpPr>
        <p:spPr bwMode="auto">
          <a:xfrm>
            <a:off x="3771900" y="3632200"/>
            <a:ext cx="9055100" cy="54610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520700" indent="-520700" algn="l">
              <a:spcBef>
                <a:spcPts val="963"/>
              </a:spcBef>
              <a:buClr>
                <a:srgbClr val="FFCC66"/>
              </a:buClr>
              <a:buSzPct val="75000"/>
              <a:buFont typeface="Zapf Dingbats" charset="0"/>
              <a:buChar char="✦"/>
            </a:pPr>
            <a:r>
              <a:rPr lang="es-MX" sz="4000" i="0" dirty="0">
                <a:solidFill>
                  <a:srgbClr val="FFFFFF"/>
                </a:solidFill>
                <a:effectLst>
                  <a:outerShdw blurRad="50800" dist="38100" dir="2700000" algn="tl" rotWithShape="0">
                    <a:prstClr val="black">
                      <a:alpha val="40000"/>
                    </a:prstClr>
                  </a:outerShdw>
                </a:effectLst>
                <a:latin typeface="Lucida Grande" charset="0"/>
                <a:ea typeface="ＭＳ Ｐゴシック" charset="0"/>
                <a:cs typeface="Lucida Grande" charset="0"/>
                <a:sym typeface="Lucida Grande" charset="0"/>
              </a:rPr>
              <a:t>Cuando le damos lo que queda</a:t>
            </a:r>
          </a:p>
          <a:p>
            <a:pPr marL="520700" indent="-520700" algn="l">
              <a:spcBef>
                <a:spcPts val="963"/>
              </a:spcBef>
              <a:buClr>
                <a:srgbClr val="FFCC66"/>
              </a:buClr>
              <a:buSzPct val="75000"/>
              <a:buFont typeface="Zapf Dingbats" charset="0"/>
              <a:buChar char="✦"/>
            </a:pPr>
            <a:r>
              <a:rPr lang="es-MX" sz="4000" i="0" dirty="0">
                <a:solidFill>
                  <a:srgbClr val="FFFFFF"/>
                </a:solidFill>
                <a:effectLst>
                  <a:outerShdw blurRad="50800" dist="38100" dir="2700000" algn="tl" rotWithShape="0">
                    <a:prstClr val="black">
                      <a:alpha val="40000"/>
                    </a:prstClr>
                  </a:outerShdw>
                </a:effectLst>
                <a:latin typeface="Lucida Grande" charset="0"/>
                <a:ea typeface="ＭＳ Ｐゴシック" charset="0"/>
                <a:cs typeface="Lucida Grande" charset="0"/>
                <a:sym typeface="Lucida Grande" charset="0"/>
              </a:rPr>
              <a:t>Cuando le damos lo que no queremos -</a:t>
            </a:r>
          </a:p>
          <a:p>
            <a:pPr marL="520700" indent="-520700" algn="l">
              <a:spcBef>
                <a:spcPts val="963"/>
              </a:spcBef>
              <a:buClr>
                <a:srgbClr val="FFCC66"/>
              </a:buClr>
              <a:buSzPct val="75000"/>
              <a:buFont typeface="Zapf Dingbats" charset="0"/>
              <a:buChar char="✦"/>
            </a:pPr>
            <a:r>
              <a:rPr lang="es-MX" sz="4000" i="0" dirty="0">
                <a:solidFill>
                  <a:srgbClr val="FFFFFF"/>
                </a:solidFill>
                <a:effectLst>
                  <a:outerShdw blurRad="50800" dist="38100" dir="2700000" algn="tl" rotWithShape="0">
                    <a:prstClr val="black">
                      <a:alpha val="40000"/>
                    </a:prstClr>
                  </a:outerShdw>
                </a:effectLst>
                <a:latin typeface="Lucida Grande" charset="0"/>
                <a:ea typeface="ＭＳ Ｐゴシック" charset="0"/>
                <a:cs typeface="Lucida Grande" charset="0"/>
                <a:sym typeface="Lucida Grande" charset="0"/>
              </a:rPr>
              <a:t>Cuando le damos lo que no cuestan nada -</a:t>
            </a:r>
          </a:p>
          <a:p>
            <a:pPr marL="520700" indent="-520700" algn="l">
              <a:spcBef>
                <a:spcPts val="963"/>
              </a:spcBef>
              <a:buClr>
                <a:srgbClr val="FFCC66"/>
              </a:buClr>
              <a:buSzPct val="75000"/>
              <a:buFont typeface="Zapf Dingbats" charset="0"/>
              <a:buChar char="✦"/>
            </a:pPr>
            <a:r>
              <a:rPr lang="es-MX" sz="4000" i="0" dirty="0">
                <a:solidFill>
                  <a:srgbClr val="FFFFFF"/>
                </a:solidFill>
                <a:effectLst>
                  <a:outerShdw blurRad="50800" dist="38100" dir="2700000" algn="tl" rotWithShape="0">
                    <a:prstClr val="black">
                      <a:alpha val="40000"/>
                    </a:prstClr>
                  </a:outerShdw>
                </a:effectLst>
                <a:latin typeface="Lucida Grande" charset="0"/>
                <a:ea typeface="ＭＳ Ｐゴシック" charset="0"/>
                <a:cs typeface="Lucida Grande" charset="0"/>
                <a:sym typeface="Lucida Grande" charset="0"/>
              </a:rPr>
              <a:t>Cuando nos negamos a sacrificar.</a:t>
            </a:r>
            <a:endParaRPr lang="en-US" sz="4000" i="0" dirty="0">
              <a:solidFill>
                <a:srgbClr val="FFFFFF"/>
              </a:solidFill>
              <a:effectLst>
                <a:outerShdw blurRad="50800" dist="38100" dir="2700000" algn="tl" rotWithShape="0">
                  <a:prstClr val="black">
                    <a:alpha val="40000"/>
                  </a:prstClr>
                </a:outerShdw>
              </a:effectLst>
              <a:latin typeface="Lucida Grande" charset="0"/>
              <a:ea typeface="ＭＳ Ｐゴシック" charset="0"/>
              <a:cs typeface="Lucida Grande" charset="0"/>
              <a:sym typeface="Lucida Grande" charset="0"/>
            </a:endParaRPr>
          </a:p>
        </p:txBody>
      </p:sp>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467100"/>
            <a:ext cx="3687763" cy="5943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185" y="-53340"/>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970881" y="2438400"/>
            <a:ext cx="10475119" cy="830997"/>
          </a:xfrm>
          <a:prstGeom prst="rect">
            <a:avLst/>
          </a:prstGeom>
          <a:noFill/>
        </p:spPr>
        <p:txBody>
          <a:bodyPr wrap="square" rtlCol="0">
            <a:spAutoFit/>
          </a:bodyPr>
          <a:lstStyle/>
          <a:p>
            <a:r>
              <a:rPr lang="en-US" b="1" dirty="0" err="1">
                <a:solidFill>
                  <a:srgbClr val="FFFFCC"/>
                </a:solidFill>
                <a:effectLst>
                  <a:outerShdw blurRad="38100" dist="38100" dir="2700000" algn="tl">
                    <a:srgbClr val="000000">
                      <a:alpha val="43137"/>
                    </a:srgbClr>
                  </a:outerShdw>
                </a:effectLst>
              </a:rPr>
              <a:t>Fallamos</a:t>
            </a:r>
            <a:r>
              <a:rPr lang="en-US" b="1" dirty="0">
                <a:solidFill>
                  <a:srgbClr val="FFFFCC"/>
                </a:solidFill>
                <a:effectLst>
                  <a:outerShdw blurRad="38100" dist="38100" dir="2700000" algn="tl">
                    <a:srgbClr val="000000">
                      <a:alpha val="43137"/>
                    </a:srgbClr>
                  </a:outerShdw>
                </a:effectLst>
              </a:rPr>
              <a:t> en </a:t>
            </a:r>
            <a:r>
              <a:rPr lang="en-US" b="1" dirty="0" err="1">
                <a:solidFill>
                  <a:srgbClr val="FFFFCC"/>
                </a:solidFill>
                <a:effectLst>
                  <a:outerShdw blurRad="38100" dist="38100" dir="2700000" algn="tl">
                    <a:srgbClr val="000000">
                      <a:alpha val="43137"/>
                    </a:srgbClr>
                  </a:outerShdw>
                </a:effectLst>
              </a:rPr>
              <a:t>dar</a:t>
            </a:r>
            <a:r>
              <a:rPr lang="en-US" b="1" dirty="0">
                <a:solidFill>
                  <a:srgbClr val="FFFFCC"/>
                </a:solidFill>
                <a:effectLst>
                  <a:outerShdw blurRad="38100" dist="38100" dir="2700000" algn="tl">
                    <a:srgbClr val="000000">
                      <a:alpha val="43137"/>
                    </a:srgbClr>
                  </a:outerShdw>
                </a:effectLst>
              </a:rPr>
              <a:t> lo </a:t>
            </a:r>
            <a:r>
              <a:rPr lang="en-US" b="1" dirty="0" err="1">
                <a:solidFill>
                  <a:srgbClr val="FFFFCC"/>
                </a:solidFill>
                <a:effectLst>
                  <a:outerShdw blurRad="38100" dist="38100" dir="2700000" algn="tl">
                    <a:srgbClr val="000000">
                      <a:alpha val="43137"/>
                    </a:srgbClr>
                  </a:outerShdw>
                </a:effectLst>
              </a:rPr>
              <a:t>mejor</a:t>
            </a:r>
            <a:r>
              <a:rPr lang="en-US" b="1" dirty="0">
                <a:solidFill>
                  <a:srgbClr val="FFFFCC"/>
                </a:solidFill>
                <a:effectLst>
                  <a:outerShdw blurRad="38100" dist="38100" dir="2700000" algn="tl">
                    <a:srgbClr val="000000">
                      <a:alpha val="43137"/>
                    </a:srgbClr>
                  </a:outerShdw>
                </a:effectLst>
              </a:rPr>
              <a:t> al maestro</a:t>
            </a:r>
            <a:endParaRPr lang="es-MX" b="1" dirty="0">
              <a:solidFill>
                <a:srgbClr val="FFFFCC"/>
              </a:solidFill>
              <a:effectLst>
                <a:outerShdw blurRad="38100" dist="38100" dir="2700000" algn="tl">
                  <a:srgbClr val="000000">
                    <a:alpha val="43137"/>
                  </a:srgbClr>
                </a:outerShdw>
              </a:effectLst>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033">
                                            <p:txEl>
                                              <p:pRg st="0" end="0"/>
                                            </p:txEl>
                                          </p:spTgt>
                                        </p:tgtEl>
                                        <p:attrNameLst>
                                          <p:attrName>style.visibility</p:attrName>
                                        </p:attrNameLst>
                                      </p:cBhvr>
                                      <p:to>
                                        <p:strVal val="visible"/>
                                      </p:to>
                                    </p:set>
                                    <p:animEffect transition="in" filter="wipe(left)">
                                      <p:cBhvr>
                                        <p:cTn id="7" dur="500"/>
                                        <p:tgtEl>
                                          <p:spTgt spid="440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033">
                                            <p:txEl>
                                              <p:pRg st="1" end="1"/>
                                            </p:txEl>
                                          </p:spTgt>
                                        </p:tgtEl>
                                        <p:attrNameLst>
                                          <p:attrName>style.visibility</p:attrName>
                                        </p:attrNameLst>
                                      </p:cBhvr>
                                      <p:to>
                                        <p:strVal val="visible"/>
                                      </p:to>
                                    </p:set>
                                    <p:animEffect transition="in" filter="wipe(left)">
                                      <p:cBhvr>
                                        <p:cTn id="12" dur="500"/>
                                        <p:tgtEl>
                                          <p:spTgt spid="440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4033">
                                            <p:txEl>
                                              <p:pRg st="2" end="2"/>
                                            </p:txEl>
                                          </p:spTgt>
                                        </p:tgtEl>
                                        <p:attrNameLst>
                                          <p:attrName>style.visibility</p:attrName>
                                        </p:attrNameLst>
                                      </p:cBhvr>
                                      <p:to>
                                        <p:strVal val="visible"/>
                                      </p:to>
                                    </p:set>
                                    <p:animEffect transition="in" filter="wipe(left)">
                                      <p:cBhvr>
                                        <p:cTn id="17" dur="500"/>
                                        <p:tgtEl>
                                          <p:spTgt spid="4403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4033">
                                            <p:txEl>
                                              <p:pRg st="3" end="3"/>
                                            </p:txEl>
                                          </p:spTgt>
                                        </p:tgtEl>
                                        <p:attrNameLst>
                                          <p:attrName>style.visibility</p:attrName>
                                        </p:attrNameLst>
                                      </p:cBhvr>
                                      <p:to>
                                        <p:strVal val="visible"/>
                                      </p:to>
                                    </p:set>
                                    <p:animEffect transition="in" filter="wipe(left)">
                                      <p:cBhvr>
                                        <p:cTn id="22" dur="500"/>
                                        <p:tgtEl>
                                          <p:spTgt spid="4403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p:cNvSpPr>
          <p:nvPr/>
        </p:nvSpPr>
        <p:spPr bwMode="auto">
          <a:xfrm>
            <a:off x="3341687" y="3517900"/>
            <a:ext cx="9409113" cy="61087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889000" indent="-850900" algn="l">
              <a:spcBef>
                <a:spcPts val="1050"/>
              </a:spcBef>
              <a:buClr>
                <a:srgbClr val="FFCC66"/>
              </a:buClr>
              <a:buSzPct val="125000"/>
              <a:buFont typeface="Wingdings 2" charset="0"/>
              <a:buChar char="è"/>
            </a:pPr>
            <a:r>
              <a:rPr lang="es-MX" sz="40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La Viuda - (Marcos 12:41-44)</a:t>
            </a:r>
          </a:p>
          <a:p>
            <a:pPr marL="889000" indent="-850900" algn="l">
              <a:spcBef>
                <a:spcPts val="1050"/>
              </a:spcBef>
              <a:buClr>
                <a:srgbClr val="FFCC66"/>
              </a:buClr>
              <a:buSzPct val="125000"/>
              <a:buFont typeface="Wingdings 2" charset="0"/>
              <a:buChar char="è"/>
            </a:pPr>
            <a:r>
              <a:rPr lang="es-MX" sz="40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María Unción a Jesús- (Juan 12:1-9)</a:t>
            </a:r>
          </a:p>
          <a:p>
            <a:pPr marL="889000" indent="-850900" algn="l">
              <a:spcBef>
                <a:spcPts val="1050"/>
              </a:spcBef>
              <a:buClr>
                <a:srgbClr val="FFCC66"/>
              </a:buClr>
              <a:buSzPct val="125000"/>
              <a:buFont typeface="Wingdings 2" charset="0"/>
              <a:buChar char="è"/>
            </a:pPr>
            <a:r>
              <a:rPr lang="es-MX" sz="40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Los macedonios - (2 Corintios 8:1-5)</a:t>
            </a:r>
          </a:p>
          <a:p>
            <a:pPr marL="889000" indent="-850900" algn="l">
              <a:spcBef>
                <a:spcPts val="1050"/>
              </a:spcBef>
              <a:buClr>
                <a:srgbClr val="FFCC66"/>
              </a:buClr>
              <a:buSzPct val="125000"/>
              <a:buFont typeface="Wingdings 2" charset="0"/>
              <a:buChar char="è"/>
            </a:pPr>
            <a:r>
              <a:rPr lang="es-MX" sz="40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La vida de Pablo - (2 Tim 4:6-8)</a:t>
            </a:r>
          </a:p>
          <a:p>
            <a:pPr marL="889000" indent="-850900" algn="l">
              <a:spcBef>
                <a:spcPts val="1050"/>
              </a:spcBef>
              <a:buClr>
                <a:srgbClr val="FFCC66"/>
              </a:buClr>
              <a:buSzPct val="125000"/>
              <a:buFont typeface="Wingdings 2" charset="0"/>
              <a:buChar char="è"/>
            </a:pPr>
            <a:r>
              <a:rPr lang="es-MX" sz="40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Jesús dio lo mejor - (dejo el cielo obedeció al Padre - dio su vida - Phil 2:5-10; Mat 26:39; </a:t>
            </a:r>
            <a:r>
              <a:rPr lang="es-MX" sz="4000" i="0" dirty="0" err="1">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Heb</a:t>
            </a:r>
            <a:r>
              <a:rPr lang="es-MX" sz="40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 5:8-9.)</a:t>
            </a:r>
            <a:endParaRPr lang="en-US" sz="4000" i="0" dirty="0">
              <a:solidFill>
                <a:srgbClr val="FFFFFF"/>
              </a:solidFill>
              <a:effectLst>
                <a:outerShdw blurRad="50800" dist="38100" dir="2700000" algn="tl" rotWithShape="0">
                  <a:prstClr val="black">
                    <a:alpha val="40000"/>
                  </a:prstClr>
                </a:outerShdw>
              </a:effectLst>
              <a:latin typeface="Constantia Italic" charset="0"/>
              <a:ea typeface="ＭＳ Ｐゴシック" charset="0"/>
              <a:cs typeface="Constantia Italic" charset="0"/>
              <a:sym typeface="Constantia Italic" charset="0"/>
            </a:endParaRPr>
          </a:p>
        </p:txBody>
      </p:sp>
      <p:pic>
        <p:nvPicPr>
          <p:cNvPr id="450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467100"/>
            <a:ext cx="3687763" cy="5943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400" y="-252412"/>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16200" y="2429301"/>
            <a:ext cx="8458200" cy="830997"/>
          </a:xfrm>
          <a:prstGeom prst="rect">
            <a:avLst/>
          </a:prstGeom>
          <a:noFill/>
        </p:spPr>
        <p:txBody>
          <a:bodyPr wrap="square" rtlCol="0">
            <a:spAutoFit/>
          </a:bodyPr>
          <a:lstStyle/>
          <a:p>
            <a:r>
              <a:rPr lang="en-US" b="1" dirty="0" err="1">
                <a:solidFill>
                  <a:srgbClr val="FFFFCC"/>
                </a:solidFill>
                <a:effectLst>
                  <a:outerShdw blurRad="38100" dist="38100" dir="2700000" algn="tl">
                    <a:srgbClr val="000000">
                      <a:alpha val="43137"/>
                    </a:srgbClr>
                  </a:outerShdw>
                </a:effectLst>
              </a:rPr>
              <a:t>Ejemplos</a:t>
            </a:r>
            <a:r>
              <a:rPr lang="en-US" b="1" dirty="0">
                <a:solidFill>
                  <a:srgbClr val="FFFFCC"/>
                </a:solidFill>
                <a:effectLst>
                  <a:outerShdw blurRad="38100" dist="38100" dir="2700000" algn="tl">
                    <a:srgbClr val="000000">
                      <a:alpha val="43137"/>
                    </a:srgbClr>
                  </a:outerShdw>
                </a:effectLst>
              </a:rPr>
              <a:t> de </a:t>
            </a:r>
            <a:r>
              <a:rPr lang="en-US" b="1" dirty="0" err="1">
                <a:solidFill>
                  <a:srgbClr val="FFFFCC"/>
                </a:solidFill>
                <a:effectLst>
                  <a:outerShdw blurRad="38100" dist="38100" dir="2700000" algn="tl">
                    <a:srgbClr val="000000">
                      <a:alpha val="43137"/>
                    </a:srgbClr>
                  </a:outerShdw>
                </a:effectLst>
              </a:rPr>
              <a:t>dar</a:t>
            </a:r>
            <a:r>
              <a:rPr lang="en-US" b="1" dirty="0">
                <a:solidFill>
                  <a:srgbClr val="FFFFCC"/>
                </a:solidFill>
                <a:effectLst>
                  <a:outerShdw blurRad="38100" dist="38100" dir="2700000" algn="tl">
                    <a:srgbClr val="000000">
                      <a:alpha val="43137"/>
                    </a:srgbClr>
                  </a:outerShdw>
                </a:effectLst>
              </a:rPr>
              <a:t> lo </a:t>
            </a:r>
            <a:r>
              <a:rPr lang="en-US" b="1" dirty="0" err="1">
                <a:solidFill>
                  <a:srgbClr val="FFFFCC"/>
                </a:solidFill>
                <a:effectLst>
                  <a:outerShdw blurRad="38100" dist="38100" dir="2700000" algn="tl">
                    <a:srgbClr val="000000">
                      <a:alpha val="43137"/>
                    </a:srgbClr>
                  </a:outerShdw>
                </a:effectLst>
              </a:rPr>
              <a:t>mejor</a:t>
            </a:r>
            <a:endParaRPr lang="es-MX" b="1" dirty="0">
              <a:solidFill>
                <a:srgbClr val="FFFFCC"/>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Effect transition="in" filter="wipe(left)">
                                      <p:cBhvr>
                                        <p:cTn id="7" dur="500"/>
                                        <p:tgtEl>
                                          <p:spTgt spid="450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5058">
                                            <p:txEl>
                                              <p:pRg st="1" end="1"/>
                                            </p:txEl>
                                          </p:spTgt>
                                        </p:tgtEl>
                                        <p:attrNameLst>
                                          <p:attrName>style.visibility</p:attrName>
                                        </p:attrNameLst>
                                      </p:cBhvr>
                                      <p:to>
                                        <p:strVal val="visible"/>
                                      </p:to>
                                    </p:set>
                                    <p:animEffect transition="in" filter="wipe(left)">
                                      <p:cBhvr>
                                        <p:cTn id="12" dur="500"/>
                                        <p:tgtEl>
                                          <p:spTgt spid="450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5058">
                                            <p:txEl>
                                              <p:pRg st="2" end="2"/>
                                            </p:txEl>
                                          </p:spTgt>
                                        </p:tgtEl>
                                        <p:attrNameLst>
                                          <p:attrName>style.visibility</p:attrName>
                                        </p:attrNameLst>
                                      </p:cBhvr>
                                      <p:to>
                                        <p:strVal val="visible"/>
                                      </p:to>
                                    </p:set>
                                    <p:animEffect transition="in" filter="wipe(left)">
                                      <p:cBhvr>
                                        <p:cTn id="17" dur="500"/>
                                        <p:tgtEl>
                                          <p:spTgt spid="450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5058">
                                            <p:txEl>
                                              <p:pRg st="3" end="3"/>
                                            </p:txEl>
                                          </p:spTgt>
                                        </p:tgtEl>
                                        <p:attrNameLst>
                                          <p:attrName>style.visibility</p:attrName>
                                        </p:attrNameLst>
                                      </p:cBhvr>
                                      <p:to>
                                        <p:strVal val="visible"/>
                                      </p:to>
                                    </p:set>
                                    <p:animEffect transition="in" filter="wipe(left)">
                                      <p:cBhvr>
                                        <p:cTn id="22" dur="500"/>
                                        <p:tgtEl>
                                          <p:spTgt spid="450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5058">
                                            <p:txEl>
                                              <p:pRg st="4" end="4"/>
                                            </p:txEl>
                                          </p:spTgt>
                                        </p:tgtEl>
                                        <p:attrNameLst>
                                          <p:attrName>style.visibility</p:attrName>
                                        </p:attrNameLst>
                                      </p:cBhvr>
                                      <p:to>
                                        <p:strVal val="visible"/>
                                      </p:to>
                                    </p:set>
                                    <p:animEffect transition="in" filter="wipe(left)">
                                      <p:cBhvr>
                                        <p:cTn id="27" dur="500"/>
                                        <p:tgtEl>
                                          <p:spTgt spid="450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467100"/>
            <a:ext cx="3687763" cy="5943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46082" name="Rectangle 2"/>
          <p:cNvSpPr>
            <a:spLocks/>
          </p:cNvSpPr>
          <p:nvPr/>
        </p:nvSpPr>
        <p:spPr bwMode="auto">
          <a:xfrm>
            <a:off x="2921000" y="3517900"/>
            <a:ext cx="9829800" cy="58420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889000" indent="-850900" algn="l">
              <a:spcBef>
                <a:spcPts val="1050"/>
              </a:spcBef>
              <a:buClr>
                <a:srgbClr val="FFCC66"/>
              </a:buClr>
              <a:buSzPct val="125000"/>
              <a:buFont typeface="Wingdings 2" charset="0"/>
              <a:buChar char="è"/>
            </a:pPr>
            <a:r>
              <a:rPr lang="es-MX" sz="36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Pongamos al Señor y Su reino primero (Mateo 06:33, Marcos 12:29-31)</a:t>
            </a:r>
          </a:p>
          <a:p>
            <a:pPr marL="889000" indent="-850900" algn="l">
              <a:spcBef>
                <a:spcPts val="1050"/>
              </a:spcBef>
              <a:buClr>
                <a:srgbClr val="FFCC66"/>
              </a:buClr>
              <a:buSzPct val="125000"/>
              <a:buFont typeface="Wingdings 2" charset="0"/>
              <a:buChar char="è"/>
            </a:pPr>
            <a:r>
              <a:rPr lang="es-MX" sz="36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Nos damos gustosos y completamente al Señor (2 Corintios 8:12;. </a:t>
            </a:r>
            <a:r>
              <a:rPr lang="es-MX" sz="3600" i="0" dirty="0" err="1">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Rom</a:t>
            </a:r>
            <a:r>
              <a:rPr lang="es-MX" sz="36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 6:13-22)</a:t>
            </a:r>
          </a:p>
          <a:p>
            <a:pPr marL="889000" indent="-850900" algn="l">
              <a:spcBef>
                <a:spcPts val="1050"/>
              </a:spcBef>
              <a:buClr>
                <a:srgbClr val="FFCC66"/>
              </a:buClr>
              <a:buSzPct val="125000"/>
              <a:buFont typeface="Wingdings 2" charset="0"/>
              <a:buChar char="è"/>
            </a:pPr>
            <a:r>
              <a:rPr lang="es-MX" sz="36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Nos mantenemos santos (1 Corintios 6:19-20, 2 Corintios 07:14-07:01;. 1 Pedro 1:13-20)</a:t>
            </a:r>
          </a:p>
          <a:p>
            <a:pPr marL="889000" indent="-850900" algn="l">
              <a:spcBef>
                <a:spcPts val="1050"/>
              </a:spcBef>
              <a:buClr>
                <a:srgbClr val="FFCC66"/>
              </a:buClr>
              <a:buSzPct val="125000"/>
              <a:buFont typeface="Wingdings 2" charset="0"/>
              <a:buChar char="è"/>
            </a:pPr>
            <a:r>
              <a:rPr lang="es-MX" sz="36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Demostramos aprecio por el precio (1 Pedro 1:18-21; </a:t>
            </a:r>
            <a:r>
              <a:rPr lang="es-MX" sz="3600" i="0" dirty="0" err="1">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Rom</a:t>
            </a:r>
            <a:r>
              <a:rPr lang="es-MX" sz="36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 6:3-21; 12:1,2; 2 </a:t>
            </a:r>
            <a:r>
              <a:rPr lang="es-MX" sz="3600" i="0" dirty="0" err="1">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Cor</a:t>
            </a:r>
            <a:r>
              <a:rPr lang="es-MX" sz="36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rPr>
              <a:t> 5:14-15; 08:05)</a:t>
            </a:r>
            <a:endParaRPr lang="en-US" sz="3600" i="0" dirty="0">
              <a:solidFill>
                <a:srgbClr val="FFFFFF"/>
              </a:solidFill>
              <a:effectLst>
                <a:outerShdw blurRad="50800" dist="38100" dir="2700000" algn="tl" rotWithShape="0">
                  <a:prstClr val="black">
                    <a:alpha val="40000"/>
                  </a:prstClr>
                </a:outerShdw>
              </a:effectLst>
              <a:latin typeface="Charcoal CY" charset="0"/>
              <a:ea typeface="ＭＳ Ｐゴシック" charset="0"/>
              <a:cs typeface="Charcoal CY" charset="0"/>
              <a:sym typeface="Charcoal CY" charset="0"/>
            </a:endParaRPr>
          </a:p>
        </p:txBody>
      </p:sp>
      <p:pic>
        <p:nvPicPr>
          <p:cNvPr id="460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400" y="-2895600"/>
            <a:ext cx="12636500" cy="16129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00" y="-5397"/>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168400" y="2306985"/>
            <a:ext cx="11582400" cy="830997"/>
          </a:xfrm>
          <a:prstGeom prst="rect">
            <a:avLst/>
          </a:prstGeom>
          <a:noFill/>
        </p:spPr>
        <p:txBody>
          <a:bodyPr wrap="square" rtlCol="0">
            <a:spAutoFit/>
          </a:bodyPr>
          <a:lstStyle/>
          <a:p>
            <a:r>
              <a:rPr lang="en-US" b="1" dirty="0">
                <a:solidFill>
                  <a:srgbClr val="FFFFCC"/>
                </a:solidFill>
                <a:effectLst>
                  <a:outerShdw blurRad="38100" dist="38100" dir="2700000" algn="tl">
                    <a:srgbClr val="000000">
                      <a:alpha val="43137"/>
                    </a:srgbClr>
                  </a:outerShdw>
                </a:effectLst>
              </a:rPr>
              <a:t>Dios  </a:t>
            </a:r>
            <a:r>
              <a:rPr lang="en-US" b="1" dirty="0" err="1">
                <a:solidFill>
                  <a:srgbClr val="FFFFCC"/>
                </a:solidFill>
                <a:effectLst>
                  <a:outerShdw blurRad="38100" dist="38100" dir="2700000" algn="tl">
                    <a:srgbClr val="000000">
                      <a:alpha val="43137"/>
                    </a:srgbClr>
                  </a:outerShdw>
                </a:effectLst>
              </a:rPr>
              <a:t>consigue</a:t>
            </a:r>
            <a:r>
              <a:rPr lang="en-US" b="1" dirty="0">
                <a:solidFill>
                  <a:srgbClr val="FFFFCC"/>
                </a:solidFill>
                <a:effectLst>
                  <a:outerShdw blurRad="38100" dist="38100" dir="2700000" algn="tl">
                    <a:srgbClr val="000000">
                      <a:alpha val="43137"/>
                    </a:srgbClr>
                  </a:outerShdw>
                </a:effectLst>
              </a:rPr>
              <a:t> lo </a:t>
            </a:r>
            <a:r>
              <a:rPr lang="en-US" b="1" dirty="0" err="1">
                <a:solidFill>
                  <a:srgbClr val="FFFFCC"/>
                </a:solidFill>
                <a:effectLst>
                  <a:outerShdw blurRad="38100" dist="38100" dir="2700000" algn="tl">
                    <a:srgbClr val="000000">
                      <a:alpha val="43137"/>
                    </a:srgbClr>
                  </a:outerShdw>
                </a:effectLst>
              </a:rPr>
              <a:t>mejor</a:t>
            </a:r>
            <a:r>
              <a:rPr lang="en-US" b="1" dirty="0">
                <a:solidFill>
                  <a:srgbClr val="FFFFCC"/>
                </a:solidFill>
                <a:effectLst>
                  <a:outerShdw blurRad="38100" dist="38100" dir="2700000" algn="tl">
                    <a:srgbClr val="000000">
                      <a:alpha val="43137"/>
                    </a:srgbClr>
                  </a:outerShdw>
                </a:effectLst>
              </a:rPr>
              <a:t> </a:t>
            </a:r>
            <a:r>
              <a:rPr lang="en-US" b="1" dirty="0" err="1">
                <a:solidFill>
                  <a:srgbClr val="FFFFCC"/>
                </a:solidFill>
                <a:effectLst>
                  <a:outerShdw blurRad="38100" dist="38100" dir="2700000" algn="tl">
                    <a:srgbClr val="000000">
                      <a:alpha val="43137"/>
                    </a:srgbClr>
                  </a:outerShdw>
                </a:effectLst>
              </a:rPr>
              <a:t>nuestro</a:t>
            </a:r>
            <a:r>
              <a:rPr lang="en-US" b="1" dirty="0">
                <a:solidFill>
                  <a:srgbClr val="FFFFCC"/>
                </a:solidFill>
                <a:effectLst>
                  <a:outerShdw blurRad="38100" dist="38100" dir="2700000" algn="tl">
                    <a:srgbClr val="000000">
                      <a:alpha val="43137"/>
                    </a:srgbClr>
                  </a:outerShdw>
                </a:effectLst>
              </a:rPr>
              <a:t> </a:t>
            </a:r>
            <a:r>
              <a:rPr lang="en-US" b="1" dirty="0" err="1">
                <a:solidFill>
                  <a:srgbClr val="FFFFCC"/>
                </a:solidFill>
                <a:effectLst>
                  <a:outerShdw blurRad="38100" dist="38100" dir="2700000" algn="tl">
                    <a:srgbClr val="000000">
                      <a:alpha val="43137"/>
                    </a:srgbClr>
                  </a:outerShdw>
                </a:effectLst>
              </a:rPr>
              <a:t>cuando</a:t>
            </a:r>
            <a:r>
              <a:rPr lang="en-US" b="1" dirty="0">
                <a:solidFill>
                  <a:srgbClr val="FFFFCC"/>
                </a:solidFill>
                <a:effectLst>
                  <a:outerShdw blurRad="38100" dist="38100" dir="2700000" algn="tl">
                    <a:srgbClr val="000000">
                      <a:alpha val="43137"/>
                    </a:srgbClr>
                  </a:outerShdw>
                </a:effectLst>
              </a:rPr>
              <a:t>…</a:t>
            </a:r>
            <a:endParaRPr lang="es-MX" b="1" dirty="0">
              <a:solidFill>
                <a:srgbClr val="FFFFCC"/>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60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60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8" presetClass="entr" presetSubtype="0" fill="hold" grpId="0" nodeType="clickEffect">
                                  <p:stCondLst>
                                    <p:cond delay="0"/>
                                  </p:stCondLst>
                                  <p:childTnLst>
                                    <p:set>
                                      <p:cBhvr>
                                        <p:cTn id="14" dur="1" fill="hold">
                                          <p:stCondLst>
                                            <p:cond delay="499"/>
                                          </p:stCondLst>
                                        </p:cTn>
                                        <p:tgtEl>
                                          <p:spTgt spid="460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8" presetClass="entr" presetSubtype="0" fill="hold" grpId="0" nodeType="clickEffect">
                                  <p:stCondLst>
                                    <p:cond delay="0"/>
                                  </p:stCondLst>
                                  <p:childTnLst>
                                    <p:set>
                                      <p:cBhvr>
                                        <p:cTn id="18" dur="1" fill="hold">
                                          <p:stCondLst>
                                            <p:cond delay="499"/>
                                          </p:stCondLst>
                                        </p:cTn>
                                        <p:tgtEl>
                                          <p:spTgt spid="4608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467100"/>
            <a:ext cx="3687763" cy="5943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47106" name="Rectangle 2"/>
          <p:cNvSpPr>
            <a:spLocks/>
          </p:cNvSpPr>
          <p:nvPr/>
        </p:nvSpPr>
        <p:spPr bwMode="auto">
          <a:xfrm>
            <a:off x="2844800" y="3606800"/>
            <a:ext cx="9944100" cy="56515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889000" indent="-850900" algn="l">
              <a:spcBef>
                <a:spcPts val="1050"/>
              </a:spcBef>
              <a:buClr>
                <a:srgbClr val="FFCC66"/>
              </a:buClr>
              <a:buSzPct val="125000"/>
              <a:buFont typeface="Wingdings 2" charset="0"/>
              <a:buChar char="è"/>
            </a:pP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Cuando lo amamos MOST - </a:t>
            </a:r>
            <a:r>
              <a:rPr lang="es-MX" sz="34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Mr</a:t>
            </a: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12:29-31</a:t>
            </a:r>
          </a:p>
          <a:p>
            <a:pPr marL="889000" indent="-850900" algn="l">
              <a:spcBef>
                <a:spcPts val="1050"/>
              </a:spcBef>
              <a:buClr>
                <a:srgbClr val="FFCC66"/>
              </a:buClr>
              <a:buSzPct val="125000"/>
              <a:buFont typeface="Wingdings 2" charset="0"/>
              <a:buChar char="è"/>
            </a:pP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Piadoso como esposos o esposas - </a:t>
            </a:r>
            <a:r>
              <a:rPr lang="es-MX" sz="34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Ef</a:t>
            </a: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5:22-33, 1 </a:t>
            </a:r>
            <a:r>
              <a:rPr lang="es-MX" sz="34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Cor</a:t>
            </a: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7:2-11; 1 Pedro 3:1-7</a:t>
            </a:r>
          </a:p>
          <a:p>
            <a:pPr marL="889000" indent="-850900" algn="l">
              <a:spcBef>
                <a:spcPts val="1050"/>
              </a:spcBef>
              <a:buClr>
                <a:srgbClr val="FFCC66"/>
              </a:buClr>
              <a:buSzPct val="125000"/>
              <a:buFont typeface="Wingdings 2" charset="0"/>
              <a:buChar char="è"/>
            </a:pP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Piadoso como padres e hijos - </a:t>
            </a:r>
            <a:r>
              <a:rPr lang="es-MX" sz="34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Ef</a:t>
            </a: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6:1-4; </a:t>
            </a:r>
            <a:r>
              <a:rPr lang="es-MX" sz="34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Deut</a:t>
            </a: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06:07</a:t>
            </a:r>
          </a:p>
          <a:p>
            <a:pPr marL="889000" indent="-850900" algn="l">
              <a:spcBef>
                <a:spcPts val="1050"/>
              </a:spcBef>
              <a:buClr>
                <a:srgbClr val="FFCC66"/>
              </a:buClr>
              <a:buSzPct val="125000"/>
              <a:buFont typeface="Wingdings 2" charset="0"/>
              <a:buChar char="è"/>
            </a:pP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Servimos a otros - Lucas 10:25-37</a:t>
            </a:r>
          </a:p>
          <a:p>
            <a:pPr marL="889000" indent="-850900" algn="l">
              <a:spcBef>
                <a:spcPts val="1050"/>
              </a:spcBef>
              <a:buClr>
                <a:srgbClr val="FFCC66"/>
              </a:buClr>
              <a:buSzPct val="125000"/>
              <a:buFont typeface="Wingdings 2" charset="0"/>
              <a:buChar char="è"/>
            </a:pP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Somos piadosos en el trabajo - Col 3:22-24</a:t>
            </a:r>
          </a:p>
          <a:p>
            <a:pPr marL="889000" indent="-850900" algn="l">
              <a:spcBef>
                <a:spcPts val="1050"/>
              </a:spcBef>
              <a:buClr>
                <a:srgbClr val="FFCC66"/>
              </a:buClr>
              <a:buSzPct val="125000"/>
              <a:buFont typeface="Wingdings 2" charset="0"/>
              <a:buChar char="è"/>
            </a:pP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Utilizamos nuestro tiempo para Él - (adoración, enseñar, servir) - </a:t>
            </a:r>
            <a:r>
              <a:rPr lang="es-MX" sz="34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Ef</a:t>
            </a:r>
            <a:r>
              <a:rPr lang="es-MX"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5:15,16, Hechos 4:20</a:t>
            </a:r>
            <a:endParaRPr lang="en-US" sz="34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800" y="-30480"/>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168400" y="2306985"/>
            <a:ext cx="11582400" cy="830997"/>
          </a:xfrm>
          <a:prstGeom prst="rect">
            <a:avLst/>
          </a:prstGeom>
          <a:noFill/>
        </p:spPr>
        <p:txBody>
          <a:bodyPr wrap="square" rtlCol="0">
            <a:spAutoFit/>
          </a:bodyPr>
          <a:lstStyle/>
          <a:p>
            <a:r>
              <a:rPr lang="en-US" b="1" dirty="0">
                <a:solidFill>
                  <a:srgbClr val="FFFFCC"/>
                </a:solidFill>
                <a:effectLst>
                  <a:outerShdw blurRad="38100" dist="38100" dir="2700000" algn="tl">
                    <a:srgbClr val="000000">
                      <a:alpha val="43137"/>
                    </a:srgbClr>
                  </a:outerShdw>
                </a:effectLst>
              </a:rPr>
              <a:t>Dios  </a:t>
            </a:r>
            <a:r>
              <a:rPr lang="en-US" b="1" dirty="0" err="1">
                <a:solidFill>
                  <a:srgbClr val="FFFFCC"/>
                </a:solidFill>
                <a:effectLst>
                  <a:outerShdw blurRad="38100" dist="38100" dir="2700000" algn="tl">
                    <a:srgbClr val="000000">
                      <a:alpha val="43137"/>
                    </a:srgbClr>
                  </a:outerShdw>
                </a:effectLst>
              </a:rPr>
              <a:t>consigue</a:t>
            </a:r>
            <a:r>
              <a:rPr lang="en-US" b="1" dirty="0">
                <a:solidFill>
                  <a:srgbClr val="FFFFCC"/>
                </a:solidFill>
                <a:effectLst>
                  <a:outerShdw blurRad="38100" dist="38100" dir="2700000" algn="tl">
                    <a:srgbClr val="000000">
                      <a:alpha val="43137"/>
                    </a:srgbClr>
                  </a:outerShdw>
                </a:effectLst>
              </a:rPr>
              <a:t> lo </a:t>
            </a:r>
            <a:r>
              <a:rPr lang="en-US" b="1" dirty="0" err="1">
                <a:solidFill>
                  <a:srgbClr val="FFFFCC"/>
                </a:solidFill>
                <a:effectLst>
                  <a:outerShdw blurRad="38100" dist="38100" dir="2700000" algn="tl">
                    <a:srgbClr val="000000">
                      <a:alpha val="43137"/>
                    </a:srgbClr>
                  </a:outerShdw>
                </a:effectLst>
              </a:rPr>
              <a:t>mejor</a:t>
            </a:r>
            <a:r>
              <a:rPr lang="en-US" b="1" dirty="0">
                <a:solidFill>
                  <a:srgbClr val="FFFFCC"/>
                </a:solidFill>
                <a:effectLst>
                  <a:outerShdw blurRad="38100" dist="38100" dir="2700000" algn="tl">
                    <a:srgbClr val="000000">
                      <a:alpha val="43137"/>
                    </a:srgbClr>
                  </a:outerShdw>
                </a:effectLst>
              </a:rPr>
              <a:t> </a:t>
            </a:r>
            <a:r>
              <a:rPr lang="en-US" b="1" dirty="0" err="1">
                <a:solidFill>
                  <a:srgbClr val="FFFFCC"/>
                </a:solidFill>
                <a:effectLst>
                  <a:outerShdw blurRad="38100" dist="38100" dir="2700000" algn="tl">
                    <a:srgbClr val="000000">
                      <a:alpha val="43137"/>
                    </a:srgbClr>
                  </a:outerShdw>
                </a:effectLst>
              </a:rPr>
              <a:t>nuestro</a:t>
            </a:r>
            <a:r>
              <a:rPr lang="en-US" b="1" dirty="0">
                <a:solidFill>
                  <a:srgbClr val="FFFFCC"/>
                </a:solidFill>
                <a:effectLst>
                  <a:outerShdw blurRad="38100" dist="38100" dir="2700000" algn="tl">
                    <a:srgbClr val="000000">
                      <a:alpha val="43137"/>
                    </a:srgbClr>
                  </a:outerShdw>
                </a:effectLst>
              </a:rPr>
              <a:t> </a:t>
            </a:r>
            <a:r>
              <a:rPr lang="en-US" b="1" dirty="0" err="1">
                <a:solidFill>
                  <a:srgbClr val="FFFFCC"/>
                </a:solidFill>
                <a:effectLst>
                  <a:outerShdw blurRad="38100" dist="38100" dir="2700000" algn="tl">
                    <a:srgbClr val="000000">
                      <a:alpha val="43137"/>
                    </a:srgbClr>
                  </a:outerShdw>
                </a:effectLst>
              </a:rPr>
              <a:t>cuando</a:t>
            </a:r>
            <a:r>
              <a:rPr lang="en-US" b="1" dirty="0">
                <a:solidFill>
                  <a:srgbClr val="FFFFCC"/>
                </a:solidFill>
                <a:effectLst>
                  <a:outerShdw blurRad="38100" dist="38100" dir="2700000" algn="tl">
                    <a:srgbClr val="000000">
                      <a:alpha val="43137"/>
                    </a:srgbClr>
                  </a:outerShdw>
                </a:effectLst>
              </a:rPr>
              <a:t>…</a:t>
            </a:r>
            <a:endParaRPr lang="es-MX" b="1" dirty="0">
              <a:solidFill>
                <a:srgbClr val="FFFFCC"/>
              </a:solidFill>
              <a:effectLst>
                <a:outerShdw blurRad="38100" dist="38100" dir="2700000" algn="tl">
                  <a:srgbClr val="000000">
                    <a:alpha val="43137"/>
                  </a:srgbClr>
                </a:outerShdw>
              </a:effectLst>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71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71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8" presetClass="entr" presetSubtype="0" fill="hold" grpId="0" nodeType="clickEffect">
                                  <p:stCondLst>
                                    <p:cond delay="0"/>
                                  </p:stCondLst>
                                  <p:childTnLst>
                                    <p:set>
                                      <p:cBhvr>
                                        <p:cTn id="14" dur="1" fill="hold">
                                          <p:stCondLst>
                                            <p:cond delay="499"/>
                                          </p:stCondLst>
                                        </p:cTn>
                                        <p:tgtEl>
                                          <p:spTgt spid="471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8" presetClass="entr" presetSubtype="0" fill="hold" grpId="0" nodeType="clickEffect">
                                  <p:stCondLst>
                                    <p:cond delay="0"/>
                                  </p:stCondLst>
                                  <p:childTnLst>
                                    <p:set>
                                      <p:cBhvr>
                                        <p:cTn id="18" dur="1" fill="hold">
                                          <p:stCondLst>
                                            <p:cond delay="499"/>
                                          </p:stCondLst>
                                        </p:cTn>
                                        <p:tgtEl>
                                          <p:spTgt spid="4710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8" presetClass="entr" presetSubtype="0" fill="hold" grpId="0" nodeType="clickEffect">
                                  <p:stCondLst>
                                    <p:cond delay="0"/>
                                  </p:stCondLst>
                                  <p:childTnLst>
                                    <p:set>
                                      <p:cBhvr>
                                        <p:cTn id="22" dur="1" fill="hold">
                                          <p:stCondLst>
                                            <p:cond delay="499"/>
                                          </p:stCondLst>
                                        </p:cTn>
                                        <p:tgtEl>
                                          <p:spTgt spid="4710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8" presetClass="entr" presetSubtype="0" fill="hold" grpId="0" nodeType="clickEffect">
                                  <p:stCondLst>
                                    <p:cond delay="0"/>
                                  </p:stCondLst>
                                  <p:childTnLst>
                                    <p:set>
                                      <p:cBhvr>
                                        <p:cTn id="26" dur="1" fill="hold">
                                          <p:stCondLst>
                                            <p:cond delay="499"/>
                                          </p:stCondLst>
                                        </p:cTn>
                                        <p:tgtEl>
                                          <p:spTgt spid="4710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p:cNvSpPr>
          <p:nvPr/>
        </p:nvSpPr>
        <p:spPr bwMode="auto">
          <a:xfrm>
            <a:off x="406400" y="5031740"/>
            <a:ext cx="12484100" cy="46990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889000" indent="-850900" algn="l">
              <a:spcBef>
                <a:spcPts val="1050"/>
              </a:spcBef>
              <a:buClr>
                <a:srgbClr val="FFCC66"/>
              </a:buClr>
              <a:buSzPct val="125000"/>
              <a:buFont typeface="Wingdings 2" charset="0"/>
              <a:buChar char="è"/>
            </a:pP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Nuestras instalaciones? - </a:t>
            </a:r>
            <a:r>
              <a:rPr lang="es-MX" sz="32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Hageo</a:t>
            </a: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1:04 - Menos? Mismo? Mejor?</a:t>
            </a:r>
          </a:p>
          <a:p>
            <a:pPr marL="889000" indent="-850900" algn="l">
              <a:spcBef>
                <a:spcPts val="1050"/>
              </a:spcBef>
              <a:buClr>
                <a:srgbClr val="FFCC66"/>
              </a:buClr>
              <a:buSzPct val="125000"/>
              <a:buFont typeface="Wingdings 2" charset="0"/>
              <a:buChar char="è"/>
            </a:pP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Preparación? - Esdras 7:10 - Menos? Mismo? Mejor?</a:t>
            </a:r>
          </a:p>
          <a:p>
            <a:pPr marL="889000" indent="-850900" algn="l">
              <a:spcBef>
                <a:spcPts val="1050"/>
              </a:spcBef>
              <a:buClr>
                <a:srgbClr val="FFCC66"/>
              </a:buClr>
              <a:buSzPct val="125000"/>
              <a:buFont typeface="Wingdings 2" charset="0"/>
              <a:buChar char="è"/>
            </a:pP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Ropa? - </a:t>
            </a:r>
            <a:r>
              <a:rPr lang="es-MX" sz="32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Sant</a:t>
            </a: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2:1-4 - Menos? Mismo? Mejor?</a:t>
            </a:r>
          </a:p>
          <a:p>
            <a:pPr marL="889000" indent="-850900" algn="l">
              <a:spcBef>
                <a:spcPts val="1050"/>
              </a:spcBef>
              <a:buClr>
                <a:srgbClr val="FFCC66"/>
              </a:buClr>
              <a:buSzPct val="125000"/>
              <a:buFont typeface="Wingdings 2" charset="0"/>
              <a:buChar char="è"/>
            </a:pP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Puntualidad? - Efesios 5:16 - Menos? Mismo? Mejor?</a:t>
            </a:r>
          </a:p>
          <a:p>
            <a:pPr marL="889000" indent="-850900" algn="l">
              <a:spcBef>
                <a:spcPts val="1050"/>
              </a:spcBef>
              <a:buClr>
                <a:srgbClr val="FFCC66"/>
              </a:buClr>
              <a:buSzPct val="125000"/>
              <a:buFont typeface="Wingdings 2" charset="0"/>
              <a:buChar char="è"/>
            </a:pP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Apoyo? - Efesios 4:16 - Menos? Mismo? Mejor?</a:t>
            </a:r>
          </a:p>
          <a:p>
            <a:pPr marL="889000" indent="-850900" algn="l">
              <a:spcBef>
                <a:spcPts val="1050"/>
              </a:spcBef>
              <a:buClr>
                <a:srgbClr val="FFCC66"/>
              </a:buClr>
              <a:buSzPct val="125000"/>
              <a:buFont typeface="Wingdings 2" charset="0"/>
              <a:buChar char="è"/>
            </a:pP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Participación? - 1 </a:t>
            </a:r>
            <a:r>
              <a:rPr lang="es-MX" sz="3200" i="0" dirty="0" err="1">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Cor</a:t>
            </a: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 12:12-28 - Menos? Mismo? Mejor?</a:t>
            </a:r>
          </a:p>
          <a:p>
            <a:pPr marL="889000" indent="-850900" algn="l">
              <a:spcBef>
                <a:spcPts val="1050"/>
              </a:spcBef>
              <a:buClr>
                <a:srgbClr val="FFCC66"/>
              </a:buClr>
              <a:buSzPct val="125000"/>
              <a:buFont typeface="Wingdings 2" charset="0"/>
              <a:buChar char="è"/>
            </a:pPr>
            <a:r>
              <a:rPr lang="es-MX"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rPr>
              <a:t>Avance? - Hechos 08:04 - menos? Mismo? Mejor?</a:t>
            </a:r>
            <a:endParaRPr lang="en-US" sz="3200" i="0" dirty="0">
              <a:solidFill>
                <a:srgbClr val="FFFFFF"/>
              </a:solidFill>
              <a:effectLst>
                <a:outerShdw blurRad="38100" dist="38100" dir="2700000" algn="tl">
                  <a:srgbClr val="DDDDDD"/>
                </a:outerShdw>
              </a:effectLst>
              <a:latin typeface="Charcoal CY" charset="0"/>
              <a:ea typeface="ＭＳ Ｐゴシック" charset="0"/>
              <a:cs typeface="Charcoal CY" charset="0"/>
              <a:sym typeface="Charcoal CY" charset="0"/>
            </a:endParaRPr>
          </a:p>
        </p:txBody>
      </p:sp>
      <p:sp>
        <p:nvSpPr>
          <p:cNvPr id="48132" name="Rectangle 4"/>
          <p:cNvSpPr>
            <a:spLocks/>
          </p:cNvSpPr>
          <p:nvPr/>
        </p:nvSpPr>
        <p:spPr bwMode="auto">
          <a:xfrm>
            <a:off x="190500" y="3327400"/>
            <a:ext cx="12623800" cy="10668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r>
              <a:rPr lang="es-MX" sz="3200" dirty="0">
                <a:solidFill>
                  <a:srgbClr val="FFFFFF"/>
                </a:solidFill>
                <a:effectLst>
                  <a:outerShdw blurRad="38100" dist="38100" dir="2700000" algn="tl">
                    <a:srgbClr val="DDDDDD"/>
                  </a:outerShdw>
                </a:effectLst>
                <a:ea typeface="ＭＳ Ｐゴシック" charset="0"/>
                <a:cs typeface="Times" charset="0"/>
              </a:rPr>
              <a:t>(¿De qué manera nuestra adoración y servicio a Dios en comparación con lo que damos a nuestro trabajo, reuniones seculares, y actividades recreativas - Juan 4:24, Lucas 9:23-26)</a:t>
            </a:r>
            <a:endParaRPr lang="en-US" sz="3200" dirty="0">
              <a:solidFill>
                <a:srgbClr val="FFFFFF"/>
              </a:solidFill>
              <a:effectLst>
                <a:outerShdw blurRad="38100" dist="38100" dir="2700000" algn="tl">
                  <a:srgbClr val="DDDDDD"/>
                </a:outerShdw>
              </a:effectLst>
              <a:ea typeface="ＭＳ Ｐゴシック" charset="0"/>
              <a:cs typeface="Times" charset="0"/>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800" y="-7620"/>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87400" y="2541061"/>
            <a:ext cx="9448800" cy="830997"/>
          </a:xfrm>
          <a:prstGeom prst="rect">
            <a:avLst/>
          </a:prstGeom>
          <a:noFill/>
        </p:spPr>
        <p:txBody>
          <a:bodyPr wrap="square" rtlCol="0">
            <a:spAutoFit/>
          </a:bodyPr>
          <a:lstStyle/>
          <a:p>
            <a:r>
              <a:rPr lang="en-US" b="1" dirty="0" err="1">
                <a:solidFill>
                  <a:srgbClr val="FFFFCC"/>
                </a:solidFill>
                <a:effectLst>
                  <a:outerShdw blurRad="38100" dist="38100" dir="2700000" algn="tl">
                    <a:srgbClr val="000000">
                      <a:alpha val="43137"/>
                    </a:srgbClr>
                  </a:outerShdw>
                </a:effectLst>
              </a:rPr>
              <a:t>Haciendo</a:t>
            </a:r>
            <a:r>
              <a:rPr lang="en-US" b="1" dirty="0">
                <a:solidFill>
                  <a:srgbClr val="FFFFCC"/>
                </a:solidFill>
                <a:effectLst>
                  <a:outerShdw blurRad="38100" dist="38100" dir="2700000" algn="tl">
                    <a:srgbClr val="000000">
                      <a:alpha val="43137"/>
                    </a:srgbClr>
                  </a:outerShdw>
                </a:effectLst>
              </a:rPr>
              <a:t> </a:t>
            </a:r>
            <a:r>
              <a:rPr lang="en-US" b="1" dirty="0" err="1">
                <a:solidFill>
                  <a:srgbClr val="FFFFCC"/>
                </a:solidFill>
                <a:effectLst>
                  <a:outerShdw blurRad="38100" dist="38100" dir="2700000" algn="tl">
                    <a:srgbClr val="000000">
                      <a:alpha val="43137"/>
                    </a:srgbClr>
                  </a:outerShdw>
                </a:effectLst>
              </a:rPr>
              <a:t>comparaciones</a:t>
            </a:r>
            <a:endParaRPr lang="es-MX" b="1" dirty="0">
              <a:solidFill>
                <a:srgbClr val="FFFFCC"/>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481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481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8" presetClass="entr" presetSubtype="0" fill="hold" grpId="0" nodeType="clickEffect">
                                  <p:stCondLst>
                                    <p:cond delay="0"/>
                                  </p:stCondLst>
                                  <p:childTnLst>
                                    <p:set>
                                      <p:cBhvr>
                                        <p:cTn id="14" dur="1" fill="hold">
                                          <p:stCondLst>
                                            <p:cond delay="499"/>
                                          </p:stCondLst>
                                        </p:cTn>
                                        <p:tgtEl>
                                          <p:spTgt spid="481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8" presetClass="entr" presetSubtype="0" fill="hold" grpId="0" nodeType="clickEffect">
                                  <p:stCondLst>
                                    <p:cond delay="0"/>
                                  </p:stCondLst>
                                  <p:childTnLst>
                                    <p:set>
                                      <p:cBhvr>
                                        <p:cTn id="18" dur="1" fill="hold">
                                          <p:stCondLst>
                                            <p:cond delay="499"/>
                                          </p:stCondLst>
                                        </p:cTn>
                                        <p:tgtEl>
                                          <p:spTgt spid="481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8" presetClass="entr" presetSubtype="0" fill="hold" grpId="0" nodeType="clickEffect">
                                  <p:stCondLst>
                                    <p:cond delay="0"/>
                                  </p:stCondLst>
                                  <p:childTnLst>
                                    <p:set>
                                      <p:cBhvr>
                                        <p:cTn id="22" dur="1" fill="hold">
                                          <p:stCondLst>
                                            <p:cond delay="499"/>
                                          </p:stCondLst>
                                        </p:cTn>
                                        <p:tgtEl>
                                          <p:spTgt spid="481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8" presetClass="entr" presetSubtype="0" fill="hold" grpId="0" nodeType="clickEffect">
                                  <p:stCondLst>
                                    <p:cond delay="0"/>
                                  </p:stCondLst>
                                  <p:childTnLst>
                                    <p:set>
                                      <p:cBhvr>
                                        <p:cTn id="26" dur="1" fill="hold">
                                          <p:stCondLst>
                                            <p:cond delay="499"/>
                                          </p:stCondLst>
                                        </p:cTn>
                                        <p:tgtEl>
                                          <p:spTgt spid="4813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68" presetClass="entr" presetSubtype="0" fill="hold" grpId="0" nodeType="clickEffect">
                                  <p:stCondLst>
                                    <p:cond delay="0"/>
                                  </p:stCondLst>
                                  <p:childTnLst>
                                    <p:set>
                                      <p:cBhvr>
                                        <p:cTn id="30" dur="1" fill="hold">
                                          <p:stCondLst>
                                            <p:cond delay="499"/>
                                          </p:stCondLst>
                                        </p:cTn>
                                        <p:tgtEl>
                                          <p:spTgt spid="4813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
          <p:cNvSpPr>
            <a:spLocks/>
          </p:cNvSpPr>
          <p:nvPr/>
        </p:nvSpPr>
        <p:spPr bwMode="auto">
          <a:xfrm>
            <a:off x="457200" y="3136900"/>
            <a:ext cx="12204700" cy="6070600"/>
          </a:xfrm>
          <a:prstGeom prst="roundRect">
            <a:avLst>
              <a:gd name="adj" fmla="val 8889"/>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sp>
        <p:nvSpPr>
          <p:cNvPr id="30723" name="Rectangle 3"/>
          <p:cNvSpPr>
            <a:spLocks/>
          </p:cNvSpPr>
          <p:nvPr/>
        </p:nvSpPr>
        <p:spPr bwMode="auto">
          <a:xfrm>
            <a:off x="3708400" y="3467100"/>
            <a:ext cx="887730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38100" algn="l">
              <a:spcBef>
                <a:spcPts val="1050"/>
              </a:spcBef>
              <a:buClr>
                <a:srgbClr val="808000"/>
              </a:buClr>
              <a:buSzPct val="125000"/>
              <a:buFont typeface="Wingdings 2" charset="0"/>
              <a:buChar char="è"/>
            </a:pPr>
            <a:r>
              <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Lo </a:t>
            </a:r>
            <a:r>
              <a:rPr lang="en-US" sz="5300" i="0" u="sng" dirty="0" err="1">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mejor</a:t>
            </a:r>
            <a:endPar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endParaRPr>
          </a:p>
          <a:p>
            <a:pPr marL="622300" indent="-342900" algn="l">
              <a:spcBef>
                <a:spcPts val="963"/>
              </a:spcBef>
              <a:buClr>
                <a:srgbClr val="800000"/>
              </a:buClr>
              <a:buSzPct val="75000"/>
              <a:buFont typeface="Zapf Dingbats" charset="0"/>
              <a:buChar char="✴"/>
              <a:tabLst>
                <a:tab pos="508000" algn="l"/>
              </a:tabLst>
            </a:pP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mejor</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que</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los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otros</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en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calidad</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y valor</a:t>
            </a:r>
          </a:p>
          <a:p>
            <a:pPr marL="622300" indent="-342900" algn="l">
              <a:spcBef>
                <a:spcPts val="963"/>
              </a:spcBef>
              <a:buClr>
                <a:srgbClr val="800000"/>
              </a:buClr>
              <a:buSzPct val="75000"/>
              <a:buFont typeface="Zapf Dingbats" charset="0"/>
              <a:buChar char="✴"/>
              <a:tabLst>
                <a:tab pos="508000" algn="l"/>
              </a:tabLst>
            </a:pP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más</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habilidad</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talento</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o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acertado</a:t>
            </a:r>
            <a:endPar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endParaRPr>
          </a:p>
          <a:p>
            <a:pPr marL="622300" indent="-342900" algn="l">
              <a:spcBef>
                <a:spcPts val="963"/>
              </a:spcBef>
              <a:buClr>
                <a:srgbClr val="800000"/>
              </a:buClr>
              <a:buSzPct val="75000"/>
              <a:buFont typeface="Zapf Dingbats" charset="0"/>
              <a:buChar char="✴"/>
              <a:tabLst>
                <a:tab pos="508000" algn="l"/>
              </a:tabLst>
            </a:pP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s-MX"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más apropiada, </a:t>
            </a:r>
            <a:r>
              <a:rPr lang="es-MX"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útilidad</a:t>
            </a:r>
            <a:r>
              <a:rPr lang="es-MX"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o ayuda</a:t>
            </a:r>
            <a:endPar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endParaRPr>
          </a:p>
        </p:txBody>
      </p:sp>
      <p:pic>
        <p:nvPicPr>
          <p:cNvPr id="30724"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13" y="3557588"/>
            <a:ext cx="317500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0" y="234951"/>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307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68" presetClass="entr" presetSubtype="0" fill="hold" grpId="0" nodeType="clickEffect">
                                  <p:stCondLst>
                                    <p:cond delay="0"/>
                                  </p:stCondLst>
                                  <p:childTnLst>
                                    <p:set>
                                      <p:cBhvr>
                                        <p:cTn id="10" dur="1" fill="hold">
                                          <p:stCondLst>
                                            <p:cond delay="499"/>
                                          </p:stCondLst>
                                        </p:cTn>
                                        <p:tgtEl>
                                          <p:spTgt spid="307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8" presetClass="entr" presetSubtype="0" fill="hold" grpId="0" nodeType="clickEffect">
                                  <p:stCondLst>
                                    <p:cond delay="0"/>
                                  </p:stCondLst>
                                  <p:childTnLst>
                                    <p:set>
                                      <p:cBhvr>
                                        <p:cTn id="14" dur="1" fill="hold">
                                          <p:stCondLst>
                                            <p:cond delay="499"/>
                                          </p:stCondLst>
                                        </p:cTn>
                                        <p:tgtEl>
                                          <p:spTgt spid="307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8" presetClass="entr" presetSubtype="0" fill="hold" grpId="0" nodeType="clickEffect">
                                  <p:stCondLst>
                                    <p:cond delay="0"/>
                                  </p:stCondLst>
                                  <p:childTnLst>
                                    <p:set>
                                      <p:cBhvr>
                                        <p:cTn id="18" dur="1" fill="hold">
                                          <p:stCondLst>
                                            <p:cond delay="499"/>
                                          </p:stCondLst>
                                        </p:cTn>
                                        <p:tgtEl>
                                          <p:spTgt spid="307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1"/>
          <p:cNvSpPr>
            <a:spLocks/>
          </p:cNvSpPr>
          <p:nvPr/>
        </p:nvSpPr>
        <p:spPr bwMode="auto">
          <a:xfrm>
            <a:off x="2895600" y="2908300"/>
            <a:ext cx="9867900" cy="6591300"/>
          </a:xfrm>
          <a:prstGeom prst="roundRect">
            <a:avLst>
              <a:gd name="adj" fmla="val 6032"/>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sp>
        <p:nvSpPr>
          <p:cNvPr id="49154" name="Rectangle 2"/>
          <p:cNvSpPr>
            <a:spLocks/>
          </p:cNvSpPr>
          <p:nvPr/>
        </p:nvSpPr>
        <p:spPr bwMode="auto">
          <a:xfrm>
            <a:off x="4635500" y="5024438"/>
            <a:ext cx="7747000" cy="3924300"/>
          </a:xfrm>
          <a:prstGeom prst="rect">
            <a:avLst/>
          </a:prstGeom>
          <a:noFill/>
          <a:ln>
            <a:noFill/>
          </a:ln>
          <a:effectLst>
            <a:outerShdw blurRad="63500" dist="101600"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720725" indent="-720725">
              <a:spcBef>
                <a:spcPts val="1200"/>
              </a:spcBef>
            </a:pPr>
            <a:r>
              <a:rPr lang="es-MX" sz="3800" i="0" dirty="0">
                <a:solidFill>
                  <a:schemeClr val="tx1"/>
                </a:solidFill>
                <a:latin typeface="Maiandra GD" charset="0"/>
                <a:ea typeface="ＭＳ Ｐゴシック" charset="0"/>
                <a:cs typeface="Maiandra GD" charset="0"/>
                <a:sym typeface="Maiandra GD" charset="0"/>
              </a:rPr>
              <a:t>Tire fresca, brillante ardor de su alma en la batalla por la verdad.</a:t>
            </a:r>
          </a:p>
          <a:p>
            <a:pPr marL="720725" indent="-720725">
              <a:spcBef>
                <a:spcPts val="1200"/>
              </a:spcBef>
            </a:pPr>
            <a:r>
              <a:rPr lang="es-MX" sz="3800" i="0" dirty="0">
                <a:solidFill>
                  <a:schemeClr val="tx1"/>
                </a:solidFill>
                <a:latin typeface="Maiandra GD" charset="0"/>
                <a:ea typeface="ＭＳ Ｐゴシック" charset="0"/>
                <a:cs typeface="Maiandra GD" charset="0"/>
                <a:sym typeface="Maiandra GD" charset="0"/>
              </a:rPr>
              <a:t>Jesús nos ha dado el ejemplo, </a:t>
            </a:r>
            <a:r>
              <a:rPr lang="es-MX" sz="3800" i="0" dirty="0" err="1">
                <a:solidFill>
                  <a:schemeClr val="tx1"/>
                </a:solidFill>
                <a:latin typeface="Maiandra GD" charset="0"/>
                <a:ea typeface="ＭＳ Ｐゴシック" charset="0"/>
                <a:cs typeface="Maiandra GD" charset="0"/>
                <a:sym typeface="Maiandra GD" charset="0"/>
              </a:rPr>
              <a:t>Dauntless</a:t>
            </a:r>
            <a:r>
              <a:rPr lang="es-MX" sz="3800" i="0" dirty="0">
                <a:solidFill>
                  <a:schemeClr val="tx1"/>
                </a:solidFill>
                <a:latin typeface="Maiandra GD" charset="0"/>
                <a:ea typeface="ＭＳ Ｐゴシック" charset="0"/>
                <a:cs typeface="Maiandra GD" charset="0"/>
                <a:sym typeface="Maiandra GD" charset="0"/>
              </a:rPr>
              <a:t> fue él, joven y valiente.</a:t>
            </a:r>
          </a:p>
          <a:p>
            <a:pPr marL="720725" indent="-720725">
              <a:spcBef>
                <a:spcPts val="1200"/>
              </a:spcBef>
            </a:pPr>
            <a:r>
              <a:rPr lang="es-MX" sz="3800" i="0" dirty="0">
                <a:solidFill>
                  <a:schemeClr val="tx1"/>
                </a:solidFill>
                <a:latin typeface="Maiandra GD" charset="0"/>
                <a:ea typeface="ＭＳ Ｐゴシック" charset="0"/>
                <a:cs typeface="Maiandra GD" charset="0"/>
                <a:sym typeface="Maiandra GD" charset="0"/>
              </a:rPr>
              <a:t>Dale tu devoción leal, darle lo mejor que tienes.</a:t>
            </a:r>
            <a:endParaRPr lang="en-US" sz="3800" i="0" dirty="0">
              <a:solidFill>
                <a:schemeClr val="tx1"/>
              </a:solidFill>
              <a:latin typeface="Maiandra GD" charset="0"/>
              <a:ea typeface="ＭＳ Ｐゴシック" charset="0"/>
              <a:cs typeface="Maiandra GD" charset="0"/>
              <a:sym typeface="Maiandra GD" charset="0"/>
            </a:endParaRPr>
          </a:p>
        </p:txBody>
      </p:sp>
      <p:sp>
        <p:nvSpPr>
          <p:cNvPr id="49155" name="Rectangle 3"/>
          <p:cNvSpPr>
            <a:spLocks/>
          </p:cNvSpPr>
          <p:nvPr/>
        </p:nvSpPr>
        <p:spPr bwMode="auto">
          <a:xfrm>
            <a:off x="3067050" y="3352800"/>
            <a:ext cx="9537700" cy="1270000"/>
          </a:xfrm>
          <a:prstGeom prst="rect">
            <a:avLst/>
          </a:prstGeom>
          <a:noFill/>
          <a:ln>
            <a:noFill/>
          </a:ln>
          <a:effectLst>
            <a:outerShdw blurRad="63500" dist="101600"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spcBef>
                <a:spcPts val="1200"/>
              </a:spcBef>
            </a:pPr>
            <a:r>
              <a:rPr lang="es-MX" sz="3800" i="0" dirty="0">
                <a:solidFill>
                  <a:schemeClr val="tx1"/>
                </a:solidFill>
                <a:latin typeface="Maiandra GD" charset="0"/>
                <a:ea typeface="ＭＳ Ｐゴシック" charset="0"/>
                <a:cs typeface="Maiandra GD" charset="0"/>
                <a:sym typeface="Maiandra GD" charset="0"/>
              </a:rPr>
              <a:t>Da lo mejor al Maestro; Dar la fuerza de tu juventud.</a:t>
            </a:r>
            <a:endParaRPr lang="en-US" sz="3800" i="0" dirty="0">
              <a:solidFill>
                <a:schemeClr val="tx1"/>
              </a:solidFill>
              <a:latin typeface="Maiandra GD" charset="0"/>
              <a:ea typeface="ＭＳ Ｐゴシック" charset="0"/>
              <a:cs typeface="Maiandra GD" charset="0"/>
              <a:sym typeface="Maiandra GD" charset="0"/>
            </a:endParaRPr>
          </a:p>
        </p:txBody>
      </p:sp>
      <p:pic>
        <p:nvPicPr>
          <p:cNvPr id="491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467100"/>
            <a:ext cx="3687763" cy="5943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800" y="0"/>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AutoShape 1"/>
          <p:cNvSpPr>
            <a:spLocks/>
          </p:cNvSpPr>
          <p:nvPr/>
        </p:nvSpPr>
        <p:spPr bwMode="auto">
          <a:xfrm>
            <a:off x="2895600" y="2908300"/>
            <a:ext cx="9867900" cy="6591300"/>
          </a:xfrm>
          <a:prstGeom prst="roundRect">
            <a:avLst>
              <a:gd name="adj" fmla="val 6032"/>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sp>
        <p:nvSpPr>
          <p:cNvPr id="50178" name="Rectangle 2"/>
          <p:cNvSpPr>
            <a:spLocks/>
          </p:cNvSpPr>
          <p:nvPr/>
        </p:nvSpPr>
        <p:spPr bwMode="auto">
          <a:xfrm>
            <a:off x="4635500" y="4732338"/>
            <a:ext cx="7747000" cy="4508500"/>
          </a:xfrm>
          <a:prstGeom prst="rect">
            <a:avLst/>
          </a:prstGeom>
          <a:noFill/>
          <a:ln>
            <a:noFill/>
          </a:ln>
          <a:effectLst>
            <a:outerShdw blurRad="63500" dist="101600"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720725" indent="-720725">
              <a:spcBef>
                <a:spcPts val="1200"/>
              </a:spcBef>
            </a:pPr>
            <a:r>
              <a:rPr lang="es-MX" sz="3800" i="0" dirty="0" err="1">
                <a:solidFill>
                  <a:schemeClr val="tx1"/>
                </a:solidFill>
                <a:latin typeface="Maiandra GD" charset="0"/>
                <a:ea typeface="ＭＳ Ｐゴシック" charset="0"/>
                <a:cs typeface="Maiandra GD" charset="0"/>
                <a:sym typeface="Maiandra GD" charset="0"/>
              </a:rPr>
              <a:t>Déle</a:t>
            </a:r>
            <a:r>
              <a:rPr lang="es-MX" sz="3800" i="0" dirty="0">
                <a:solidFill>
                  <a:schemeClr val="tx1"/>
                </a:solidFill>
                <a:latin typeface="Maiandra GD" charset="0"/>
                <a:ea typeface="ＭＳ Ｐゴシック" charset="0"/>
                <a:cs typeface="Maiandra GD" charset="0"/>
                <a:sym typeface="Maiandra GD" charset="0"/>
              </a:rPr>
              <a:t> el primer lugar en su servicio; Consagrar cada parte.</a:t>
            </a:r>
          </a:p>
          <a:p>
            <a:pPr marL="720725" indent="-720725">
              <a:spcBef>
                <a:spcPts val="1200"/>
              </a:spcBef>
            </a:pPr>
            <a:r>
              <a:rPr lang="es-MX" sz="3800" i="0" dirty="0">
                <a:solidFill>
                  <a:schemeClr val="tx1"/>
                </a:solidFill>
                <a:latin typeface="Maiandra GD" charset="0"/>
                <a:ea typeface="ＭＳ Ｐゴシック" charset="0"/>
                <a:cs typeface="Maiandra GD" charset="0"/>
                <a:sym typeface="Maiandra GD" charset="0"/>
              </a:rPr>
              <a:t>Dad, y se le dará, pues Dios dio a su Hijo amado.</a:t>
            </a:r>
          </a:p>
          <a:p>
            <a:pPr marL="720725" indent="-720725">
              <a:spcBef>
                <a:spcPts val="1200"/>
              </a:spcBef>
            </a:pPr>
            <a:r>
              <a:rPr lang="es-MX" sz="3800" i="0" dirty="0">
                <a:solidFill>
                  <a:schemeClr val="tx1"/>
                </a:solidFill>
                <a:latin typeface="Maiandra GD" charset="0"/>
                <a:ea typeface="ＭＳ Ｐゴシック" charset="0"/>
                <a:cs typeface="Maiandra GD" charset="0"/>
                <a:sym typeface="Maiandra GD" charset="0"/>
              </a:rPr>
              <a:t>Agradecido buscan servirle, darle lo mejor que tienes</a:t>
            </a:r>
            <a:r>
              <a:rPr lang="en-US" sz="3800" i="0" dirty="0">
                <a:solidFill>
                  <a:schemeClr val="tx1"/>
                </a:solidFill>
                <a:latin typeface="Maiandra GD" charset="0"/>
                <a:ea typeface="ＭＳ Ｐゴシック" charset="0"/>
                <a:cs typeface="Maiandra GD" charset="0"/>
                <a:sym typeface="Maiandra GD" charset="0"/>
              </a:rPr>
              <a:t>.</a:t>
            </a:r>
          </a:p>
        </p:txBody>
      </p:sp>
      <p:sp>
        <p:nvSpPr>
          <p:cNvPr id="50179" name="Rectangle 3"/>
          <p:cNvSpPr>
            <a:spLocks/>
          </p:cNvSpPr>
          <p:nvPr/>
        </p:nvSpPr>
        <p:spPr bwMode="auto">
          <a:xfrm>
            <a:off x="3067050" y="3352800"/>
            <a:ext cx="9537700" cy="1270000"/>
          </a:xfrm>
          <a:prstGeom prst="rect">
            <a:avLst/>
          </a:prstGeom>
          <a:noFill/>
          <a:ln>
            <a:noFill/>
          </a:ln>
          <a:effectLst>
            <a:outerShdw blurRad="63500" dist="101600"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spcBef>
                <a:spcPts val="1200"/>
              </a:spcBef>
            </a:pPr>
            <a:r>
              <a:rPr lang="es-MX" sz="3800" i="0" dirty="0">
                <a:solidFill>
                  <a:schemeClr val="tx1"/>
                </a:solidFill>
                <a:latin typeface="Maiandra GD" charset="0"/>
                <a:ea typeface="ＭＳ Ｐゴシック" charset="0"/>
                <a:cs typeface="Maiandra GD" charset="0"/>
                <a:sym typeface="Maiandra GD" charset="0"/>
              </a:rPr>
              <a:t>Da lo mejor al Maestro; darle el primer lugar en tu corazón.</a:t>
            </a:r>
            <a:endParaRPr lang="en-US" sz="3800" i="0" dirty="0">
              <a:solidFill>
                <a:schemeClr val="tx1"/>
              </a:solidFill>
              <a:latin typeface="Maiandra GD" charset="0"/>
              <a:ea typeface="ＭＳ Ｐゴシック" charset="0"/>
              <a:cs typeface="Maiandra GD" charset="0"/>
              <a:sym typeface="Maiandra GD" charset="0"/>
            </a:endParaRPr>
          </a:p>
        </p:txBody>
      </p:sp>
      <p:pic>
        <p:nvPicPr>
          <p:cNvPr id="501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467100"/>
            <a:ext cx="3687763" cy="5943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900" y="234951"/>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AutoShape 1"/>
          <p:cNvSpPr>
            <a:spLocks/>
          </p:cNvSpPr>
          <p:nvPr/>
        </p:nvSpPr>
        <p:spPr bwMode="auto">
          <a:xfrm>
            <a:off x="2895600" y="2908300"/>
            <a:ext cx="9867900" cy="6591300"/>
          </a:xfrm>
          <a:prstGeom prst="roundRect">
            <a:avLst>
              <a:gd name="adj" fmla="val 6032"/>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sp>
        <p:nvSpPr>
          <p:cNvPr id="51202" name="Rectangle 2"/>
          <p:cNvSpPr>
            <a:spLocks/>
          </p:cNvSpPr>
          <p:nvPr/>
        </p:nvSpPr>
        <p:spPr bwMode="auto">
          <a:xfrm>
            <a:off x="4635500" y="4732338"/>
            <a:ext cx="7747000" cy="4508500"/>
          </a:xfrm>
          <a:prstGeom prst="rect">
            <a:avLst/>
          </a:prstGeom>
          <a:noFill/>
          <a:ln>
            <a:noFill/>
          </a:ln>
          <a:effectLst>
            <a:outerShdw blurRad="63500" dist="101600"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720725" indent="-720725">
              <a:spcBef>
                <a:spcPts val="1200"/>
              </a:spcBef>
            </a:pPr>
            <a:r>
              <a:rPr lang="es-MX" sz="3800" i="0" dirty="0">
                <a:solidFill>
                  <a:schemeClr val="tx1"/>
                </a:solidFill>
                <a:latin typeface="Maiandra GD" charset="0"/>
                <a:ea typeface="ＭＳ Ｐゴシック" charset="0"/>
                <a:cs typeface="Maiandra GD" charset="0"/>
                <a:sym typeface="Maiandra GD" charset="0"/>
              </a:rPr>
              <a:t>Él se entregó por tu rescate, renunció a su gloria anterior.</a:t>
            </a:r>
          </a:p>
          <a:p>
            <a:pPr marL="720725" indent="-720725">
              <a:spcBef>
                <a:spcPts val="1200"/>
              </a:spcBef>
            </a:pPr>
            <a:r>
              <a:rPr lang="es-MX" sz="3800" i="0" dirty="0">
                <a:solidFill>
                  <a:schemeClr val="tx1"/>
                </a:solidFill>
                <a:latin typeface="Maiandra GD" charset="0"/>
                <a:ea typeface="ＭＳ Ｐゴシック" charset="0"/>
                <a:cs typeface="Maiandra GD" charset="0"/>
                <a:sym typeface="Maiandra GD" charset="0"/>
              </a:rPr>
              <a:t>Entregó su vida sin soplo, usted de la ruina del pecado a ahorrar.</a:t>
            </a:r>
          </a:p>
          <a:p>
            <a:pPr marL="720725" indent="-720725">
              <a:spcBef>
                <a:spcPts val="1200"/>
              </a:spcBef>
            </a:pPr>
            <a:r>
              <a:rPr lang="es-MX" sz="3800" i="0" dirty="0" err="1">
                <a:solidFill>
                  <a:schemeClr val="tx1"/>
                </a:solidFill>
                <a:latin typeface="Maiandra GD" charset="0"/>
                <a:ea typeface="ＭＳ Ｐゴシック" charset="0"/>
                <a:cs typeface="Maiandra GD" charset="0"/>
                <a:sym typeface="Maiandra GD" charset="0"/>
              </a:rPr>
              <a:t>Déle</a:t>
            </a:r>
            <a:r>
              <a:rPr lang="es-MX" sz="3800" i="0" dirty="0">
                <a:solidFill>
                  <a:schemeClr val="tx1"/>
                </a:solidFill>
                <a:latin typeface="Maiandra GD" charset="0"/>
                <a:ea typeface="ＭＳ Ｐゴシック" charset="0"/>
                <a:cs typeface="Maiandra GD" charset="0"/>
                <a:sym typeface="Maiandra GD" charset="0"/>
              </a:rPr>
              <a:t> la adoración de su corazón, darle lo mejor que tienes.</a:t>
            </a:r>
            <a:endParaRPr lang="en-US" sz="3800" i="0" dirty="0">
              <a:solidFill>
                <a:schemeClr val="tx1"/>
              </a:solidFill>
              <a:latin typeface="Maiandra GD" charset="0"/>
              <a:ea typeface="ＭＳ Ｐゴシック" charset="0"/>
              <a:cs typeface="Maiandra GD" charset="0"/>
              <a:sym typeface="Maiandra GD" charset="0"/>
            </a:endParaRPr>
          </a:p>
        </p:txBody>
      </p:sp>
      <p:sp>
        <p:nvSpPr>
          <p:cNvPr id="51203" name="Rectangle 3"/>
          <p:cNvSpPr>
            <a:spLocks/>
          </p:cNvSpPr>
          <p:nvPr/>
        </p:nvSpPr>
        <p:spPr bwMode="auto">
          <a:xfrm>
            <a:off x="3067050" y="3352800"/>
            <a:ext cx="9537700" cy="1270000"/>
          </a:xfrm>
          <a:prstGeom prst="rect">
            <a:avLst/>
          </a:prstGeom>
          <a:noFill/>
          <a:ln>
            <a:noFill/>
          </a:ln>
          <a:effectLst>
            <a:outerShdw blurRad="63500" dist="101600"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spcBef>
                <a:spcPts val="1200"/>
              </a:spcBef>
            </a:pPr>
            <a:r>
              <a:rPr lang="es-MX" sz="3800" i="0" dirty="0">
                <a:solidFill>
                  <a:schemeClr val="tx1"/>
                </a:solidFill>
                <a:latin typeface="Maiandra GD" charset="0"/>
                <a:ea typeface="ＭＳ Ｐゴシック" charset="0"/>
                <a:cs typeface="Maiandra GD" charset="0"/>
                <a:sym typeface="Maiandra GD" charset="0"/>
              </a:rPr>
              <a:t>Dar lo mejor al Maestro; Nada más es digno de su amor.</a:t>
            </a:r>
            <a:endParaRPr lang="en-US" sz="3800" i="0" dirty="0">
              <a:solidFill>
                <a:schemeClr val="tx1"/>
              </a:solidFill>
              <a:latin typeface="Maiandra GD" charset="0"/>
              <a:ea typeface="ＭＳ Ｐゴシック" charset="0"/>
              <a:cs typeface="Maiandra GD" charset="0"/>
              <a:sym typeface="Maiandra GD" charset="0"/>
            </a:endParaRPr>
          </a:p>
        </p:txBody>
      </p:sp>
      <p:pic>
        <p:nvPicPr>
          <p:cNvPr id="512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467100"/>
            <a:ext cx="3687763" cy="5943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1060" y="227331"/>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AutoShape 1"/>
          <p:cNvSpPr>
            <a:spLocks/>
          </p:cNvSpPr>
          <p:nvPr/>
        </p:nvSpPr>
        <p:spPr bwMode="auto">
          <a:xfrm>
            <a:off x="2895600" y="2908300"/>
            <a:ext cx="9867900" cy="6591300"/>
          </a:xfrm>
          <a:prstGeom prst="roundRect">
            <a:avLst>
              <a:gd name="adj" fmla="val 6032"/>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sp>
        <p:nvSpPr>
          <p:cNvPr id="52226" name="Rectangle 2"/>
          <p:cNvSpPr>
            <a:spLocks/>
          </p:cNvSpPr>
          <p:nvPr/>
        </p:nvSpPr>
        <p:spPr bwMode="auto">
          <a:xfrm>
            <a:off x="4635500" y="5195888"/>
            <a:ext cx="7747000" cy="3581400"/>
          </a:xfrm>
          <a:prstGeom prst="rect">
            <a:avLst/>
          </a:prstGeom>
          <a:noFill/>
          <a:ln>
            <a:noFill/>
          </a:ln>
          <a:effectLst>
            <a:outerShdw blurRad="63500" dist="101600"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720725" indent="-720725">
              <a:spcBef>
                <a:spcPts val="1375"/>
              </a:spcBef>
            </a:pPr>
            <a:r>
              <a:rPr lang="es-MX" sz="4400" i="0" dirty="0">
                <a:solidFill>
                  <a:schemeClr val="tx1"/>
                </a:solidFill>
                <a:latin typeface="Maiandra GD" charset="0"/>
                <a:ea typeface="ＭＳ Ｐゴシック" charset="0"/>
                <a:cs typeface="Maiandra GD" charset="0"/>
                <a:sym typeface="Maiandra GD" charset="0"/>
              </a:rPr>
              <a:t>Da lo mejor al Maestro; Dar a la fuerza de su juventud.</a:t>
            </a:r>
          </a:p>
          <a:p>
            <a:pPr marL="720725" indent="-720725">
              <a:spcBef>
                <a:spcPts val="1375"/>
              </a:spcBef>
            </a:pPr>
            <a:r>
              <a:rPr lang="es-MX" sz="4400" i="0" dirty="0">
                <a:solidFill>
                  <a:schemeClr val="tx1"/>
                </a:solidFill>
                <a:latin typeface="Maiandra GD" charset="0"/>
                <a:ea typeface="ＭＳ Ｐゴシック" charset="0"/>
                <a:cs typeface="Maiandra GD" charset="0"/>
                <a:sym typeface="Maiandra GD" charset="0"/>
              </a:rPr>
              <a:t>Vestido con armadura de salvación y únete a la batalla por la verdad.</a:t>
            </a:r>
            <a:endParaRPr lang="en-US" sz="4400" i="0" dirty="0">
              <a:solidFill>
                <a:schemeClr val="tx1"/>
              </a:solidFill>
              <a:latin typeface="Maiandra GD" charset="0"/>
              <a:ea typeface="ＭＳ Ｐゴシック" charset="0"/>
              <a:cs typeface="Maiandra GD" charset="0"/>
              <a:sym typeface="Maiandra GD" charset="0"/>
            </a:endParaRPr>
          </a:p>
        </p:txBody>
      </p:sp>
      <p:sp>
        <p:nvSpPr>
          <p:cNvPr id="52227" name="Rectangle 3"/>
          <p:cNvSpPr>
            <a:spLocks/>
          </p:cNvSpPr>
          <p:nvPr/>
        </p:nvSpPr>
        <p:spPr bwMode="auto">
          <a:xfrm>
            <a:off x="3067050" y="3536950"/>
            <a:ext cx="9537700" cy="901700"/>
          </a:xfrm>
          <a:prstGeom prst="rect">
            <a:avLst/>
          </a:prstGeom>
          <a:noFill/>
          <a:ln>
            <a:noFill/>
          </a:ln>
          <a:effectLst>
            <a:outerShdw blurRad="63500" dist="101600"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spcBef>
                <a:spcPts val="1600"/>
              </a:spcBef>
            </a:pPr>
            <a:r>
              <a:rPr lang="en-US" sz="5600" i="0" dirty="0" err="1">
                <a:solidFill>
                  <a:schemeClr val="tx1"/>
                </a:solidFill>
                <a:latin typeface="Berlin Sans FB Demi Bold" charset="0"/>
                <a:ea typeface="ＭＳ Ｐゴシック" charset="0"/>
                <a:cs typeface="Berlin Sans FB Demi Bold" charset="0"/>
                <a:sym typeface="Berlin Sans FB Demi Bold" charset="0"/>
              </a:rPr>
              <a:t>Absténgase</a:t>
            </a:r>
            <a:endParaRPr lang="en-US" sz="5600" i="0" dirty="0">
              <a:solidFill>
                <a:schemeClr val="tx1"/>
              </a:solidFill>
              <a:latin typeface="Berlin Sans FB Demi Bold" charset="0"/>
              <a:ea typeface="ＭＳ Ｐゴシック" charset="0"/>
              <a:cs typeface="Berlin Sans FB Demi Bold" charset="0"/>
              <a:sym typeface="Berlin Sans FB Demi Bold" charset="0"/>
            </a:endParaRPr>
          </a:p>
        </p:txBody>
      </p:sp>
      <p:pic>
        <p:nvPicPr>
          <p:cNvPr id="522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3467100"/>
            <a:ext cx="3687763" cy="5943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0881" y="-188912"/>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67" name="Group 19"/>
          <p:cNvGrpSpPr>
            <a:grpSpLocks/>
          </p:cNvGrpSpPr>
          <p:nvPr/>
        </p:nvGrpSpPr>
        <p:grpSpPr bwMode="auto">
          <a:xfrm>
            <a:off x="165100" y="1460500"/>
            <a:ext cx="12712700" cy="8278813"/>
            <a:chOff x="0" y="0"/>
            <a:chExt cx="8008" cy="5215"/>
          </a:xfrm>
        </p:grpSpPr>
        <p:sp>
          <p:nvSpPr>
            <p:cNvPr id="53249" name="Freeform 1"/>
            <p:cNvSpPr>
              <a:spLocks/>
            </p:cNvSpPr>
            <p:nvPr/>
          </p:nvSpPr>
          <p:spPr bwMode="auto">
            <a:xfrm>
              <a:off x="1144" y="674"/>
              <a:ext cx="256" cy="43"/>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0" name="Freeform 2"/>
            <p:cNvSpPr>
              <a:spLocks/>
            </p:cNvSpPr>
            <p:nvPr/>
          </p:nvSpPr>
          <p:spPr bwMode="auto">
            <a:xfrm>
              <a:off x="647" y="709"/>
              <a:ext cx="6373" cy="4288"/>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53251" name="Freeform 3"/>
            <p:cNvSpPr>
              <a:spLocks/>
            </p:cNvSpPr>
            <p:nvPr/>
          </p:nvSpPr>
          <p:spPr bwMode="auto">
            <a:xfrm>
              <a:off x="1634" y="365"/>
              <a:ext cx="5066" cy="352"/>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2" name="Freeform 4"/>
            <p:cNvSpPr>
              <a:spLocks/>
            </p:cNvSpPr>
            <p:nvPr/>
          </p:nvSpPr>
          <p:spPr bwMode="auto">
            <a:xfrm>
              <a:off x="1634" y="125"/>
              <a:ext cx="4949" cy="563"/>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3" name="Freeform 5"/>
            <p:cNvSpPr>
              <a:spLocks/>
            </p:cNvSpPr>
            <p:nvPr/>
          </p:nvSpPr>
          <p:spPr bwMode="auto">
            <a:xfrm>
              <a:off x="7026" y="2587"/>
              <a:ext cx="375" cy="2039"/>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4" name="Freeform 6"/>
            <p:cNvSpPr>
              <a:spLocks/>
            </p:cNvSpPr>
            <p:nvPr/>
          </p:nvSpPr>
          <p:spPr bwMode="auto">
            <a:xfrm>
              <a:off x="7026" y="1827"/>
              <a:ext cx="772" cy="2602"/>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5" name="Freeform 7"/>
            <p:cNvSpPr>
              <a:spLocks/>
            </p:cNvSpPr>
            <p:nvPr/>
          </p:nvSpPr>
          <p:spPr bwMode="auto">
            <a:xfrm>
              <a:off x="287" y="710"/>
              <a:ext cx="349" cy="1912"/>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6" name="Freeform 8"/>
            <p:cNvSpPr>
              <a:spLocks/>
            </p:cNvSpPr>
            <p:nvPr/>
          </p:nvSpPr>
          <p:spPr bwMode="auto">
            <a:xfrm>
              <a:off x="233" y="829"/>
              <a:ext cx="164" cy="478"/>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7" name="Freeform 9"/>
            <p:cNvSpPr>
              <a:spLocks/>
            </p:cNvSpPr>
            <p:nvPr/>
          </p:nvSpPr>
          <p:spPr bwMode="auto">
            <a:xfrm>
              <a:off x="1027" y="5005"/>
              <a:ext cx="746" cy="70"/>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8" name="Freeform 10"/>
            <p:cNvSpPr>
              <a:spLocks/>
            </p:cNvSpPr>
            <p:nvPr/>
          </p:nvSpPr>
          <p:spPr bwMode="auto">
            <a:xfrm>
              <a:off x="0" y="0"/>
              <a:ext cx="8008" cy="5215"/>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53259" name="Line 11"/>
            <p:cNvSpPr>
              <a:spLocks noChangeShapeType="1"/>
            </p:cNvSpPr>
            <p:nvPr/>
          </p:nvSpPr>
          <p:spPr bwMode="auto">
            <a:xfrm rot="10800000" flipH="1">
              <a:off x="647" y="586"/>
              <a:ext cx="1438" cy="123"/>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3260" name="Line 12"/>
            <p:cNvSpPr>
              <a:spLocks noChangeShapeType="1"/>
            </p:cNvSpPr>
            <p:nvPr/>
          </p:nvSpPr>
          <p:spPr bwMode="auto">
            <a:xfrm rot="10800000" flipH="1">
              <a:off x="575" y="586"/>
              <a:ext cx="1294" cy="61"/>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3261" name="Line 13"/>
            <p:cNvSpPr>
              <a:spLocks noChangeShapeType="1"/>
            </p:cNvSpPr>
            <p:nvPr/>
          </p:nvSpPr>
          <p:spPr bwMode="auto">
            <a:xfrm rot="10800000" flipH="1">
              <a:off x="647" y="612"/>
              <a:ext cx="1360" cy="124"/>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3262" name="Line 14"/>
            <p:cNvSpPr>
              <a:spLocks noChangeShapeType="1"/>
            </p:cNvSpPr>
            <p:nvPr/>
          </p:nvSpPr>
          <p:spPr bwMode="auto">
            <a:xfrm>
              <a:off x="647" y="647"/>
              <a:ext cx="287"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3263" name="AutoShape 15"/>
            <p:cNvSpPr>
              <a:spLocks/>
            </p:cNvSpPr>
            <p:nvPr/>
          </p:nvSpPr>
          <p:spPr bwMode="auto">
            <a:xfrm rot="-360000">
              <a:off x="1084" y="638"/>
              <a:ext cx="1220" cy="1236"/>
            </a:xfrm>
            <a:custGeom>
              <a:avLst/>
              <a:gdLst/>
              <a:ahLst/>
              <a:cxnLst/>
              <a:rect l="0" t="0" r="r" b="b"/>
              <a:pathLst>
                <a:path w="21262" h="21312">
                  <a:moveTo>
                    <a:pt x="0" y="0"/>
                  </a:moveTo>
                  <a:lnTo>
                    <a:pt x="21262" y="288"/>
                  </a:lnTo>
                  <a:lnTo>
                    <a:pt x="21600" y="21600"/>
                  </a:lnTo>
                  <a:lnTo>
                    <a:pt x="338" y="21312"/>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53264" name="Line 16"/>
            <p:cNvSpPr>
              <a:spLocks noChangeShapeType="1"/>
            </p:cNvSpPr>
            <p:nvPr/>
          </p:nvSpPr>
          <p:spPr bwMode="auto">
            <a:xfrm rot="10800000" flipH="1">
              <a:off x="934" y="586"/>
              <a:ext cx="1295" cy="123"/>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3265" name="Line 17"/>
            <p:cNvSpPr>
              <a:spLocks noChangeShapeType="1"/>
            </p:cNvSpPr>
            <p:nvPr/>
          </p:nvSpPr>
          <p:spPr bwMode="auto">
            <a:xfrm flipH="1">
              <a:off x="1006" y="709"/>
              <a:ext cx="1367"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3266" name="Line 18"/>
            <p:cNvSpPr>
              <a:spLocks noChangeShapeType="1"/>
            </p:cNvSpPr>
            <p:nvPr/>
          </p:nvSpPr>
          <p:spPr bwMode="auto">
            <a:xfrm flipH="1">
              <a:off x="1654" y="647"/>
              <a:ext cx="575" cy="62"/>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53269" name="Rectangle 21"/>
          <p:cNvSpPr>
            <a:spLocks/>
          </p:cNvSpPr>
          <p:nvPr/>
        </p:nvSpPr>
        <p:spPr bwMode="auto">
          <a:xfrm>
            <a:off x="1435100" y="2692400"/>
            <a:ext cx="9728200" cy="6743700"/>
          </a:xfrm>
          <a:prstGeom prst="rect">
            <a:avLst/>
          </a:prstGeom>
          <a:noFill/>
          <a:ln>
            <a:noFill/>
          </a:ln>
          <a:effectLst>
            <a:outerShdw blurRad="152400" dist="88899" dir="2700000" algn="ctr" rotWithShape="0">
              <a:schemeClr val="bg2">
                <a:alpha val="34999"/>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r>
              <a:rPr lang="es-MX" sz="3200" i="0" dirty="0" err="1">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Rom</a:t>
            </a:r>
            <a:r>
              <a:rPr lang="es-MX" sz="32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 12:1-2  </a:t>
            </a:r>
          </a:p>
          <a:p>
            <a:pPr>
              <a:spcBef>
                <a:spcPts val="500"/>
              </a:spcBef>
            </a:pPr>
            <a:endParaRPr lang="es-MX" sz="32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endParaRPr>
          </a:p>
          <a:p>
            <a:pPr>
              <a:spcBef>
                <a:spcPts val="500"/>
              </a:spcBef>
            </a:pPr>
            <a:r>
              <a:rPr lang="es-MX" sz="32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Deberes cristianos</a:t>
            </a:r>
          </a:p>
          <a:p>
            <a:pPr>
              <a:spcBef>
                <a:spcPts val="500"/>
              </a:spcBef>
            </a:pPr>
            <a:r>
              <a:rPr lang="es-MX" sz="32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 Así que, hermanos, os ruego por las misericordias de Dios, que presentéis vuestros cuerpos en sacrificio vivo, santo, agradable a Dios, que es vuestro culto racional.  2  No os conforméis a este siglo, sino transformaos por medio de la renovación de vuestro entendimiento, para que comprobéis cuál sea la buena voluntad de Dios, agradable y perfecta.</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 y="-295274"/>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91" name="Group 19"/>
          <p:cNvGrpSpPr>
            <a:grpSpLocks/>
          </p:cNvGrpSpPr>
          <p:nvPr/>
        </p:nvGrpSpPr>
        <p:grpSpPr bwMode="auto">
          <a:xfrm>
            <a:off x="165100" y="1460500"/>
            <a:ext cx="12712700" cy="8278813"/>
            <a:chOff x="0" y="0"/>
            <a:chExt cx="8008" cy="5215"/>
          </a:xfrm>
        </p:grpSpPr>
        <p:sp>
          <p:nvSpPr>
            <p:cNvPr id="54273" name="Freeform 1"/>
            <p:cNvSpPr>
              <a:spLocks/>
            </p:cNvSpPr>
            <p:nvPr/>
          </p:nvSpPr>
          <p:spPr bwMode="auto">
            <a:xfrm>
              <a:off x="1144" y="674"/>
              <a:ext cx="256" cy="43"/>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4274" name="Freeform 2"/>
            <p:cNvSpPr>
              <a:spLocks/>
            </p:cNvSpPr>
            <p:nvPr/>
          </p:nvSpPr>
          <p:spPr bwMode="auto">
            <a:xfrm>
              <a:off x="647" y="709"/>
              <a:ext cx="6373" cy="4288"/>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54275" name="Freeform 3"/>
            <p:cNvSpPr>
              <a:spLocks/>
            </p:cNvSpPr>
            <p:nvPr/>
          </p:nvSpPr>
          <p:spPr bwMode="auto">
            <a:xfrm>
              <a:off x="1634" y="365"/>
              <a:ext cx="5066" cy="352"/>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4276" name="Freeform 4"/>
            <p:cNvSpPr>
              <a:spLocks/>
            </p:cNvSpPr>
            <p:nvPr/>
          </p:nvSpPr>
          <p:spPr bwMode="auto">
            <a:xfrm>
              <a:off x="1634" y="125"/>
              <a:ext cx="4949" cy="563"/>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4277" name="Freeform 5"/>
            <p:cNvSpPr>
              <a:spLocks/>
            </p:cNvSpPr>
            <p:nvPr/>
          </p:nvSpPr>
          <p:spPr bwMode="auto">
            <a:xfrm>
              <a:off x="7026" y="2587"/>
              <a:ext cx="375" cy="2039"/>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4278" name="Freeform 6"/>
            <p:cNvSpPr>
              <a:spLocks/>
            </p:cNvSpPr>
            <p:nvPr/>
          </p:nvSpPr>
          <p:spPr bwMode="auto">
            <a:xfrm>
              <a:off x="7026" y="1827"/>
              <a:ext cx="772" cy="2602"/>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4279" name="Freeform 7"/>
            <p:cNvSpPr>
              <a:spLocks/>
            </p:cNvSpPr>
            <p:nvPr/>
          </p:nvSpPr>
          <p:spPr bwMode="auto">
            <a:xfrm>
              <a:off x="287" y="710"/>
              <a:ext cx="349" cy="1912"/>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4280" name="Freeform 8"/>
            <p:cNvSpPr>
              <a:spLocks/>
            </p:cNvSpPr>
            <p:nvPr/>
          </p:nvSpPr>
          <p:spPr bwMode="auto">
            <a:xfrm>
              <a:off x="233" y="829"/>
              <a:ext cx="164" cy="478"/>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4281" name="Freeform 9"/>
            <p:cNvSpPr>
              <a:spLocks/>
            </p:cNvSpPr>
            <p:nvPr/>
          </p:nvSpPr>
          <p:spPr bwMode="auto">
            <a:xfrm>
              <a:off x="1027" y="5005"/>
              <a:ext cx="746" cy="70"/>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54282" name="Freeform 10"/>
            <p:cNvSpPr>
              <a:spLocks/>
            </p:cNvSpPr>
            <p:nvPr/>
          </p:nvSpPr>
          <p:spPr bwMode="auto">
            <a:xfrm>
              <a:off x="0" y="0"/>
              <a:ext cx="8008" cy="5215"/>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54283" name="Line 11"/>
            <p:cNvSpPr>
              <a:spLocks noChangeShapeType="1"/>
            </p:cNvSpPr>
            <p:nvPr/>
          </p:nvSpPr>
          <p:spPr bwMode="auto">
            <a:xfrm rot="10800000" flipH="1">
              <a:off x="647" y="586"/>
              <a:ext cx="1438" cy="123"/>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4284" name="Line 12"/>
            <p:cNvSpPr>
              <a:spLocks noChangeShapeType="1"/>
            </p:cNvSpPr>
            <p:nvPr/>
          </p:nvSpPr>
          <p:spPr bwMode="auto">
            <a:xfrm rot="10800000" flipH="1">
              <a:off x="575" y="586"/>
              <a:ext cx="1294" cy="61"/>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4285" name="Line 13"/>
            <p:cNvSpPr>
              <a:spLocks noChangeShapeType="1"/>
            </p:cNvSpPr>
            <p:nvPr/>
          </p:nvSpPr>
          <p:spPr bwMode="auto">
            <a:xfrm rot="10800000" flipH="1">
              <a:off x="647" y="612"/>
              <a:ext cx="1360" cy="124"/>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4286" name="Line 14"/>
            <p:cNvSpPr>
              <a:spLocks noChangeShapeType="1"/>
            </p:cNvSpPr>
            <p:nvPr/>
          </p:nvSpPr>
          <p:spPr bwMode="auto">
            <a:xfrm>
              <a:off x="647" y="647"/>
              <a:ext cx="287"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4287" name="AutoShape 15"/>
            <p:cNvSpPr>
              <a:spLocks/>
            </p:cNvSpPr>
            <p:nvPr/>
          </p:nvSpPr>
          <p:spPr bwMode="auto">
            <a:xfrm rot="-360000">
              <a:off x="1084" y="638"/>
              <a:ext cx="1220" cy="1236"/>
            </a:xfrm>
            <a:custGeom>
              <a:avLst/>
              <a:gdLst/>
              <a:ahLst/>
              <a:cxnLst/>
              <a:rect l="0" t="0" r="r" b="b"/>
              <a:pathLst>
                <a:path w="21262" h="21312">
                  <a:moveTo>
                    <a:pt x="0" y="0"/>
                  </a:moveTo>
                  <a:lnTo>
                    <a:pt x="21262" y="288"/>
                  </a:lnTo>
                  <a:lnTo>
                    <a:pt x="21600" y="21600"/>
                  </a:lnTo>
                  <a:lnTo>
                    <a:pt x="338" y="21312"/>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54288" name="Line 16"/>
            <p:cNvSpPr>
              <a:spLocks noChangeShapeType="1"/>
            </p:cNvSpPr>
            <p:nvPr/>
          </p:nvSpPr>
          <p:spPr bwMode="auto">
            <a:xfrm rot="10800000" flipH="1">
              <a:off x="934" y="586"/>
              <a:ext cx="1295" cy="123"/>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4289" name="Line 17"/>
            <p:cNvSpPr>
              <a:spLocks noChangeShapeType="1"/>
            </p:cNvSpPr>
            <p:nvPr/>
          </p:nvSpPr>
          <p:spPr bwMode="auto">
            <a:xfrm flipH="1">
              <a:off x="1006" y="709"/>
              <a:ext cx="1367"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4290" name="Line 18"/>
            <p:cNvSpPr>
              <a:spLocks noChangeShapeType="1"/>
            </p:cNvSpPr>
            <p:nvPr/>
          </p:nvSpPr>
          <p:spPr bwMode="auto">
            <a:xfrm flipH="1">
              <a:off x="1654" y="647"/>
              <a:ext cx="575" cy="62"/>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54293" name="Rectangle 21"/>
          <p:cNvSpPr>
            <a:spLocks/>
          </p:cNvSpPr>
          <p:nvPr/>
        </p:nvSpPr>
        <p:spPr bwMode="auto">
          <a:xfrm>
            <a:off x="1435100" y="2692400"/>
            <a:ext cx="9728200" cy="5930900"/>
          </a:xfrm>
          <a:prstGeom prst="rect">
            <a:avLst/>
          </a:prstGeom>
          <a:noFill/>
          <a:ln>
            <a:noFill/>
          </a:ln>
          <a:effectLst>
            <a:outerShdw blurRad="152400" dist="88899" dir="2700000" algn="ctr" rotWithShape="0">
              <a:schemeClr val="bg2">
                <a:alpha val="34999"/>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r>
              <a:rPr lang="en-US" sz="6000" i="0" dirty="0">
                <a:solidFill>
                  <a:schemeClr val="tx1"/>
                </a:solidFill>
                <a:latin typeface="Times New Roman Bold" charset="0"/>
                <a:ea typeface="ＭＳ Ｐゴシック" charset="0"/>
                <a:cs typeface="Times New Roman Bold" charset="0"/>
                <a:sym typeface="Times New Roman Bold" charset="0"/>
              </a:rPr>
              <a:t>1 </a:t>
            </a:r>
            <a:r>
              <a:rPr lang="en-US" sz="6000" i="0" dirty="0" err="1">
                <a:solidFill>
                  <a:schemeClr val="tx1"/>
                </a:solidFill>
                <a:latin typeface="Times New Roman Bold" charset="0"/>
                <a:ea typeface="ＭＳ Ｐゴシック" charset="0"/>
                <a:cs typeface="Times New Roman Bold" charset="0"/>
                <a:sym typeface="Times New Roman Bold" charset="0"/>
              </a:rPr>
              <a:t>Pe</a:t>
            </a:r>
            <a:r>
              <a:rPr lang="en-US" sz="6000" i="0" dirty="0">
                <a:solidFill>
                  <a:schemeClr val="tx1"/>
                </a:solidFill>
                <a:latin typeface="Times New Roman Bold" charset="0"/>
                <a:ea typeface="ＭＳ Ｐゴシック" charset="0"/>
                <a:cs typeface="Times New Roman Bold" charset="0"/>
                <a:sym typeface="Times New Roman Bold" charset="0"/>
              </a:rPr>
              <a:t> 4:1-2</a:t>
            </a:r>
            <a:endParaRPr lang="en-US" sz="6000" i="0" dirty="0">
              <a:solidFill>
                <a:schemeClr val="tx1"/>
              </a:solidFill>
              <a:latin typeface="Times New Roman" charset="0"/>
              <a:ea typeface="ＭＳ Ｐゴシック" charset="0"/>
              <a:cs typeface="Times New Roman" charset="0"/>
              <a:sym typeface="Times New Roman" charset="0"/>
            </a:endParaRPr>
          </a:p>
          <a:p>
            <a:pPr>
              <a:spcBef>
                <a:spcPts val="500"/>
              </a:spcBef>
            </a:pPr>
            <a:r>
              <a:rPr lang="es-MX" sz="6000" i="0" baseline="32000" dirty="0">
                <a:solidFill>
                  <a:schemeClr val="tx1"/>
                </a:solidFill>
                <a:latin typeface="Times New Roman" charset="0"/>
                <a:ea typeface="ＭＳ Ｐゴシック" charset="0"/>
                <a:cs typeface="Times New Roman" charset="0"/>
                <a:sym typeface="Times New Roman" charset="0"/>
              </a:rPr>
              <a:t>Puesto que Cristo ha padecido por nosotros en la carne, vosotros también armaos del mismo pensamiento; pues quien ha padecido en la carne, terminó con el pecado, </a:t>
            </a:r>
          </a:p>
          <a:p>
            <a:pPr>
              <a:spcBef>
                <a:spcPts val="500"/>
              </a:spcBef>
            </a:pPr>
            <a:r>
              <a:rPr lang="es-MX" sz="6000" i="0" baseline="32000" dirty="0">
                <a:solidFill>
                  <a:schemeClr val="tx1"/>
                </a:solidFill>
                <a:latin typeface="Times New Roman" charset="0"/>
                <a:ea typeface="ＭＳ Ｐゴシック" charset="0"/>
                <a:cs typeface="Times New Roman" charset="0"/>
                <a:sym typeface="Times New Roman" charset="0"/>
              </a:rPr>
              <a:t>1Pe 4:2  para no vivir el tiempo que resta en la carne, conforme a las concupiscencias de los hombres, sino conforme a la voluntad de Dios. </a:t>
            </a:r>
          </a:p>
          <a:p>
            <a:pPr>
              <a:spcBef>
                <a:spcPts val="500"/>
              </a:spcBef>
            </a:pPr>
            <a:r>
              <a:rPr lang="en-US" sz="6000" i="0" dirty="0">
                <a:solidFill>
                  <a:schemeClr val="tx1"/>
                </a:solidFill>
                <a:latin typeface="Times New Roman" charset="0"/>
                <a:ea typeface="ＭＳ Ｐゴシック" charset="0"/>
                <a:cs typeface="Times New Roman" charset="0"/>
                <a:sym typeface="Times New Roman" charset="0"/>
              </a:rPr>
              <a:t>. </a:t>
            </a: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988" y="261339"/>
            <a:ext cx="8766175" cy="1778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p:cNvSpPr>
            <a:spLocks/>
          </p:cNvSpPr>
          <p:nvPr/>
        </p:nvSpPr>
        <p:spPr bwMode="auto">
          <a:xfrm>
            <a:off x="457200" y="3136900"/>
            <a:ext cx="12204700" cy="6070600"/>
          </a:xfrm>
          <a:prstGeom prst="roundRect">
            <a:avLst>
              <a:gd name="adj" fmla="val 8889"/>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sp>
        <p:nvSpPr>
          <p:cNvPr id="31747" name="Rectangle 3"/>
          <p:cNvSpPr>
            <a:spLocks/>
          </p:cNvSpPr>
          <p:nvPr/>
        </p:nvSpPr>
        <p:spPr bwMode="auto">
          <a:xfrm>
            <a:off x="3708400" y="3467100"/>
            <a:ext cx="887730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38100" algn="l">
              <a:spcBef>
                <a:spcPts val="1050"/>
              </a:spcBef>
              <a:buClr>
                <a:srgbClr val="808000"/>
              </a:buClr>
              <a:buSzPct val="125000"/>
              <a:buFont typeface="Wingdings 2" charset="0"/>
              <a:buChar char="è"/>
            </a:pPr>
            <a:r>
              <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Lo </a:t>
            </a:r>
            <a:r>
              <a:rPr lang="en-US" sz="5300" i="0" u="sng" dirty="0" err="1">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mejor</a:t>
            </a:r>
            <a:r>
              <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 </a:t>
            </a:r>
          </a:p>
          <a:p>
            <a:pPr marL="673100" indent="-546100" algn="l">
              <a:spcBef>
                <a:spcPts val="963"/>
              </a:spcBef>
              <a:buClr>
                <a:srgbClr val="800000"/>
              </a:buClr>
              <a:buSzPct val="75000"/>
              <a:buFont typeface="Zapf Dingbats" charset="0"/>
              <a:buChar char="✴"/>
            </a:pP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No solo lo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considerado</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bueno</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a:t>
            </a:r>
          </a:p>
          <a:p>
            <a:pPr marL="673100" indent="-546100" algn="l">
              <a:spcBef>
                <a:spcPts val="963"/>
              </a:spcBef>
              <a:buClr>
                <a:srgbClr val="800000"/>
              </a:buClr>
              <a:buSzPct val="75000"/>
              <a:buFont typeface="Zapf Dingbats" charset="0"/>
              <a:buChar char="✴"/>
            </a:pP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No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aquello</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que</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puede</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ser</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mejor</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que</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la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mayoria</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p>
          <a:p>
            <a:pPr marL="673100" indent="-546100" algn="l">
              <a:spcBef>
                <a:spcPts val="963"/>
              </a:spcBef>
              <a:buClr>
                <a:srgbClr val="800000"/>
              </a:buClr>
              <a:buSzPct val="75000"/>
              <a:buFont typeface="Zapf Dingbats" charset="0"/>
              <a:buChar char="✴"/>
            </a:pP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Sino lo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cual</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es</a:t>
            </a:r>
            <a:r>
              <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ja-JP" altLang="en-US" sz="4500" i="0" dirty="0">
                <a:solidFill>
                  <a:schemeClr val="tx1"/>
                </a:solidFill>
                <a:effectLst>
                  <a:outerShdw blurRad="38100" dist="38100" dir="2700000" algn="tl">
                    <a:srgbClr val="DDDDDD"/>
                  </a:outerShdw>
                </a:effectLst>
                <a:latin typeface="Arial"/>
                <a:ea typeface="ＭＳ Ｐゴシック" charset="0"/>
                <a:cs typeface="Lucida Grande" charset="0"/>
                <a:sym typeface="Lucida Grande" charset="0"/>
              </a:rPr>
              <a:t>“</a:t>
            </a:r>
            <a:r>
              <a:rPr lang="en-US" sz="4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mejor</a:t>
            </a:r>
            <a:r>
              <a:rPr lang="ja-JP" altLang="en-US" sz="4500" i="0" dirty="0">
                <a:solidFill>
                  <a:schemeClr val="tx1"/>
                </a:solidFill>
                <a:effectLst>
                  <a:outerShdw blurRad="38100" dist="38100" dir="2700000" algn="tl">
                    <a:srgbClr val="DDDDDD"/>
                  </a:outerShdw>
                </a:effectLst>
                <a:latin typeface="Arial"/>
                <a:ea typeface="ＭＳ Ｐゴシック" charset="0"/>
                <a:cs typeface="Lucida Grande" charset="0"/>
                <a:sym typeface="Lucida Grande" charset="0"/>
              </a:rPr>
              <a:t>”</a:t>
            </a:r>
            <a:endParaRPr lang="en-US" sz="4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endParaRPr>
          </a:p>
          <a:p>
            <a:pPr marL="38100">
              <a:spcBef>
                <a:spcPts val="963"/>
              </a:spcBef>
            </a:pPr>
            <a:r>
              <a:rPr lang="en-US" sz="37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Num. 18:12,29,30; Ex 22:29</a:t>
            </a:r>
          </a:p>
        </p:txBody>
      </p:sp>
      <p:pic>
        <p:nvPicPr>
          <p:cNvPr id="31748"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13" y="3557588"/>
            <a:ext cx="317500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4200" y="-28257"/>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wipe(left)">
                                      <p:cBhvr>
                                        <p:cTn id="7" dur="500"/>
                                        <p:tgtEl>
                                          <p:spTgt spid="317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wipe(left)">
                                      <p:cBhvr>
                                        <p:cTn id="12" dur="500"/>
                                        <p:tgtEl>
                                          <p:spTgt spid="317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wipe(left)">
                                      <p:cBhvr>
                                        <p:cTn id="17" dur="500"/>
                                        <p:tgtEl>
                                          <p:spTgt spid="317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wipe(left)">
                                      <p:cBhvr>
                                        <p:cTn id="22" dur="500"/>
                                        <p:tgtEl>
                                          <p:spTgt spid="3174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1747">
                                            <p:txEl>
                                              <p:pRg st="4" end="4"/>
                                            </p:txEl>
                                          </p:spTgt>
                                        </p:tgtEl>
                                        <p:attrNameLst>
                                          <p:attrName>style.visibility</p:attrName>
                                        </p:attrNameLst>
                                      </p:cBhvr>
                                      <p:to>
                                        <p:strVal val="visible"/>
                                      </p:to>
                                    </p:set>
                                    <p:animEffect transition="in" filter="wipe(left)">
                                      <p:cBhvr>
                                        <p:cTn id="27" dur="500"/>
                                        <p:tgtEl>
                                          <p:spTgt spid="317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p:cNvSpPr>
            <a:spLocks/>
          </p:cNvSpPr>
          <p:nvPr/>
        </p:nvSpPr>
        <p:spPr bwMode="auto">
          <a:xfrm>
            <a:off x="457200" y="3136900"/>
            <a:ext cx="12204700" cy="6070600"/>
          </a:xfrm>
          <a:prstGeom prst="roundRect">
            <a:avLst>
              <a:gd name="adj" fmla="val 8889"/>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sp>
        <p:nvSpPr>
          <p:cNvPr id="32771" name="Rectangle 3"/>
          <p:cNvSpPr>
            <a:spLocks/>
          </p:cNvSpPr>
          <p:nvPr/>
        </p:nvSpPr>
        <p:spPr bwMode="auto">
          <a:xfrm>
            <a:off x="3708400" y="3467100"/>
            <a:ext cx="88773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38100" algn="l">
              <a:spcBef>
                <a:spcPts val="963"/>
              </a:spcBef>
              <a:buClr>
                <a:srgbClr val="800000"/>
              </a:buClr>
              <a:buSzPct val="75000"/>
              <a:buFont typeface="Zapf Dingbats" charset="0"/>
              <a:buChar char="✴"/>
            </a:pPr>
            <a:r>
              <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Los </a:t>
            </a:r>
            <a:r>
              <a:rPr lang="en-US" sz="5300" i="0" u="sng" dirty="0" err="1">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primeros</a:t>
            </a:r>
            <a:r>
              <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 </a:t>
            </a:r>
            <a:r>
              <a:rPr lang="en-US" sz="5300" i="0" u="sng" dirty="0" err="1">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frutos</a:t>
            </a:r>
            <a:endPar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endParaRPr>
          </a:p>
          <a:p>
            <a:pPr marL="1066800" lvl="1" indent="-571500" algn="l">
              <a:spcBef>
                <a:spcPts val="963"/>
              </a:spcBef>
              <a:buClr>
                <a:srgbClr val="800000"/>
              </a:buClr>
              <a:buSzPct val="75000"/>
              <a:buFont typeface="Wingdings" charset="2"/>
              <a:buChar char="v"/>
            </a:pP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Dios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demandolos</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(Pro 3:9;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Deut</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26:1,2; Ex 23:19)</a:t>
            </a:r>
          </a:p>
          <a:p>
            <a:pPr marL="1066800" lvl="1" indent="-571500" algn="l">
              <a:spcBef>
                <a:spcPts val="963"/>
              </a:spcBef>
              <a:buClr>
                <a:srgbClr val="800000"/>
              </a:buClr>
              <a:buSzPct val="75000"/>
              <a:buFont typeface="Wingdings" charset="2"/>
              <a:buChar char="v"/>
            </a:pP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Los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primeros</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son los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mejores</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(Num. 18:12;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Miq</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7:1;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Os</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9:10; Nah. 3:12)</a:t>
            </a:r>
          </a:p>
          <a:p>
            <a:pPr marL="1066800" lvl="1" indent="-571500" algn="l">
              <a:spcBef>
                <a:spcPts val="963"/>
              </a:spcBef>
              <a:buClr>
                <a:srgbClr val="800000"/>
              </a:buClr>
              <a:buSzPct val="75000"/>
              <a:buFont typeface="Wingdings" charset="2"/>
              <a:buChar char="v"/>
            </a:pP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Primeras</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cosas</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primero</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(Lev. 23:19; </a:t>
            </a:r>
            <a:r>
              <a:rPr lang="en-US" sz="38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Exo</a:t>
            </a:r>
            <a:r>
              <a:rPr lang="en-US" sz="38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22:29,30; Lev. 19:23-25) </a:t>
            </a:r>
          </a:p>
        </p:txBody>
      </p:sp>
      <p:pic>
        <p:nvPicPr>
          <p:cNvPr id="32772"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063" y="4254500"/>
            <a:ext cx="3970337" cy="48768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rgbClr val="990099"/>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899" y="234951"/>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32771">
                                            <p:txEl>
                                              <p:pRg st="0" end="0"/>
                                            </p:txEl>
                                          </p:spTgt>
                                        </p:tgtEl>
                                        <p:attrNameLst>
                                          <p:attrName>style.visibility</p:attrName>
                                        </p:attrNameLst>
                                      </p:cBhvr>
                                      <p:to>
                                        <p:strVal val="visible"/>
                                      </p:to>
                                    </p:set>
                                  </p:childTnLst>
                                </p:cTn>
                              </p:par>
                              <p:par>
                                <p:cTn id="7" presetID="168" presetClass="entr" presetSubtype="0" fill="hold" grpId="0" nodeType="withEffect">
                                  <p:stCondLst>
                                    <p:cond delay="0"/>
                                  </p:stCondLst>
                                  <p:childTnLst>
                                    <p:set>
                                      <p:cBhvr>
                                        <p:cTn id="8" dur="1" fill="hold">
                                          <p:stCondLst>
                                            <p:cond delay="499"/>
                                          </p:stCondLst>
                                        </p:cTn>
                                        <p:tgtEl>
                                          <p:spTgt spid="32771">
                                            <p:txEl>
                                              <p:pRg st="1" end="1"/>
                                            </p:txEl>
                                          </p:spTgt>
                                        </p:tgtEl>
                                        <p:attrNameLst>
                                          <p:attrName>style.visibility</p:attrName>
                                        </p:attrNameLst>
                                      </p:cBhvr>
                                      <p:to>
                                        <p:strVal val="visible"/>
                                      </p:to>
                                    </p:set>
                                  </p:childTnLst>
                                </p:cTn>
                              </p:par>
                              <p:par>
                                <p:cTn id="9" presetID="168" presetClass="entr" presetSubtype="0" fill="hold" grpId="0" nodeType="withEffect">
                                  <p:stCondLst>
                                    <p:cond delay="0"/>
                                  </p:stCondLst>
                                  <p:childTnLst>
                                    <p:set>
                                      <p:cBhvr>
                                        <p:cTn id="10" dur="1" fill="hold">
                                          <p:stCondLst>
                                            <p:cond delay="499"/>
                                          </p:stCondLst>
                                        </p:cTn>
                                        <p:tgtEl>
                                          <p:spTgt spid="32771">
                                            <p:txEl>
                                              <p:pRg st="2" end="2"/>
                                            </p:txEl>
                                          </p:spTgt>
                                        </p:tgtEl>
                                        <p:attrNameLst>
                                          <p:attrName>style.visibility</p:attrName>
                                        </p:attrNameLst>
                                      </p:cBhvr>
                                      <p:to>
                                        <p:strVal val="visible"/>
                                      </p:to>
                                    </p:set>
                                  </p:childTnLst>
                                </p:cTn>
                              </p:par>
                              <p:par>
                                <p:cTn id="11" presetID="168" presetClass="entr" presetSubtype="0" fill="hold" grpId="0" nodeType="withEffect">
                                  <p:stCondLst>
                                    <p:cond delay="0"/>
                                  </p:stCondLst>
                                  <p:childTnLst>
                                    <p:set>
                                      <p:cBhvr>
                                        <p:cTn id="12" dur="1" fill="hold">
                                          <p:stCondLst>
                                            <p:cond delay="499"/>
                                          </p:stCondLst>
                                        </p:cTn>
                                        <p:tgtEl>
                                          <p:spTgt spid="327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p:cNvSpPr>
          <p:nvPr/>
        </p:nvSpPr>
        <p:spPr bwMode="auto">
          <a:xfrm>
            <a:off x="457200" y="3136900"/>
            <a:ext cx="12204700" cy="6070600"/>
          </a:xfrm>
          <a:prstGeom prst="roundRect">
            <a:avLst>
              <a:gd name="adj" fmla="val 8889"/>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076700"/>
            <a:ext cx="3825875" cy="4800600"/>
          </a:xfrm>
          <a:prstGeom prst="rect">
            <a:avLst/>
          </a:prstGeom>
          <a:noFill/>
          <a:ln>
            <a:noFill/>
          </a:ln>
          <a:effectLst>
            <a:outerShdw blurRad="152400" dist="88899" dir="2700000" algn="ctr" rotWithShape="0">
              <a:schemeClr val="bg2">
                <a:alpha val="74998"/>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33796" name="Rectangle 4"/>
          <p:cNvSpPr>
            <a:spLocks/>
          </p:cNvSpPr>
          <p:nvPr/>
        </p:nvSpPr>
        <p:spPr bwMode="auto">
          <a:xfrm>
            <a:off x="3708400" y="3467100"/>
            <a:ext cx="8877300"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38100" algn="l">
              <a:spcBef>
                <a:spcPts val="963"/>
              </a:spcBef>
              <a:buClr>
                <a:srgbClr val="800000"/>
              </a:buClr>
              <a:buSzPct val="75000"/>
              <a:buFont typeface="Zapf Dingbats" charset="0"/>
              <a:buChar char="✴"/>
            </a:pPr>
            <a:r>
              <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El </a:t>
            </a:r>
            <a:r>
              <a:rPr lang="en-US" sz="5300" i="0" u="sng" dirty="0" err="1">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primogenito</a:t>
            </a:r>
            <a:endPar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endParaRPr>
          </a:p>
          <a:p>
            <a:pPr marL="1066800" lvl="1" indent="-571500" algn="l">
              <a:spcBef>
                <a:spcPts val="963"/>
              </a:spcBef>
              <a:buClr>
                <a:srgbClr val="800000"/>
              </a:buClr>
              <a:buSzPct val="75000"/>
              <a:buFont typeface="Wingdings" charset="2"/>
              <a:buChar char="v"/>
            </a:pPr>
            <a:r>
              <a:rPr lang="es-MX" sz="36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El primogénito pertenecía a Dios (Éxodo 13:12; 34:19;. Lev 27:26</a:t>
            </a:r>
          </a:p>
          <a:p>
            <a:pPr marL="1066800" lvl="1" indent="-571500" algn="l">
              <a:spcBef>
                <a:spcPts val="963"/>
              </a:spcBef>
              <a:buClr>
                <a:srgbClr val="800000"/>
              </a:buClr>
              <a:buSzPct val="75000"/>
              <a:buFont typeface="Wingdings" charset="2"/>
              <a:buChar char="v"/>
            </a:pPr>
            <a:r>
              <a:rPr lang="es-MX" sz="36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Debe ser mejor calidad sin defecto (Levítico 22:21-25;. Mal 1:7,8)</a:t>
            </a:r>
          </a:p>
          <a:p>
            <a:pPr marL="1066800" lvl="1" indent="-571500" algn="l">
              <a:spcBef>
                <a:spcPts val="963"/>
              </a:spcBef>
              <a:buClr>
                <a:srgbClr val="800000"/>
              </a:buClr>
              <a:buSzPct val="75000"/>
              <a:buFont typeface="Wingdings" charset="2"/>
              <a:buChar char="v"/>
            </a:pPr>
            <a:r>
              <a:rPr lang="es-MX" sz="36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El primogénito es santo (Números 18:15-17;. Deuteronomio 12:5-7)</a:t>
            </a:r>
          </a:p>
          <a:p>
            <a:pPr marL="1066800" lvl="1" indent="-571500" algn="l">
              <a:spcBef>
                <a:spcPts val="963"/>
              </a:spcBef>
              <a:buClr>
                <a:srgbClr val="800000"/>
              </a:buClr>
              <a:buSzPct val="75000"/>
              <a:buFont typeface="Wingdings" charset="2"/>
              <a:buChar char="v"/>
            </a:pPr>
            <a:r>
              <a:rPr lang="es-MX" sz="36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Dedicado a Dios (Lev. 27:26-28)</a:t>
            </a:r>
            <a:endParaRPr lang="en-US" sz="36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800" y="206694"/>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3379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p:cNvSpPr>
            <a:spLocks/>
          </p:cNvSpPr>
          <p:nvPr/>
        </p:nvSpPr>
        <p:spPr bwMode="auto">
          <a:xfrm>
            <a:off x="457200" y="3136900"/>
            <a:ext cx="12204700" cy="6070600"/>
          </a:xfrm>
          <a:prstGeom prst="roundRect">
            <a:avLst>
              <a:gd name="adj" fmla="val 8889"/>
            </a:avLst>
          </a:prstGeom>
          <a:solidFill>
            <a:schemeClr val="accent1"/>
          </a:solidFill>
          <a:ln w="38100" cap="flat">
            <a:solidFill>
              <a:srgbClr val="FFDC49"/>
            </a:solidFill>
            <a:prstDash val="solid"/>
            <a:round/>
            <a:headEnd type="none" w="med" len="med"/>
            <a:tailEnd type="none" w="med" len="med"/>
          </a:ln>
          <a:effectLst>
            <a:outerShdw blurRad="63500" dist="101600" dir="2700000" algn="ctr" rotWithShape="0">
              <a:srgbClr val="808080">
                <a:alpha val="50000"/>
              </a:srgbClr>
            </a:outerShdw>
          </a:effectLst>
        </p:spPr>
        <p:txBody>
          <a:bodyPr lIns="0" tIns="0" rIns="0" bIns="0"/>
          <a:lstStyle/>
          <a:p>
            <a:endParaRPr lang="en-US"/>
          </a:p>
        </p:txBody>
      </p:sp>
      <p:pic>
        <p:nvPicPr>
          <p:cNvPr id="34819"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4648200"/>
            <a:ext cx="43053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ap="flat">
                <a:solidFill>
                  <a:srgbClr val="990099"/>
                </a:solidFill>
                <a:miter lim="800000"/>
                <a:headEnd/>
                <a:tailEnd/>
              </a14:hiddenLine>
            </a:ext>
          </a:extLst>
        </p:spPr>
      </p:pic>
      <p:sp>
        <p:nvSpPr>
          <p:cNvPr id="34820" name="Rectangle 4"/>
          <p:cNvSpPr>
            <a:spLocks/>
          </p:cNvSpPr>
          <p:nvPr/>
        </p:nvSpPr>
        <p:spPr bwMode="auto">
          <a:xfrm>
            <a:off x="3708400" y="3467100"/>
            <a:ext cx="8877300"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5751" bIns="0"/>
          <a:lstStyle/>
          <a:p>
            <a:pPr marL="38100" algn="l">
              <a:spcBef>
                <a:spcPts val="963"/>
              </a:spcBef>
              <a:buClr>
                <a:srgbClr val="800000"/>
              </a:buClr>
              <a:buSzPct val="75000"/>
              <a:buFont typeface="Zapf Dingbats" charset="0"/>
              <a:buChar char="✴"/>
            </a:pPr>
            <a:r>
              <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El </a:t>
            </a:r>
            <a:r>
              <a:rPr lang="en-US" sz="5300" i="0" u="sng" dirty="0" err="1">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rPr>
              <a:t>primogenito</a:t>
            </a:r>
            <a:endParaRPr lang="en-US" sz="5300" i="0" u="sng" dirty="0">
              <a:solidFill>
                <a:srgbClr val="1D300D"/>
              </a:solidFill>
              <a:effectLst>
                <a:outerShdw blurRad="38100" dist="38100" dir="2700000" algn="tl">
                  <a:srgbClr val="DDDDDD"/>
                </a:outerShdw>
              </a:effectLst>
              <a:latin typeface="Eras Bold ITC" charset="0"/>
              <a:ea typeface="ＭＳ Ｐゴシック" charset="0"/>
              <a:cs typeface="Eras Bold ITC" charset="0"/>
              <a:sym typeface="Eras Bold ITC" charset="0"/>
            </a:endParaRPr>
          </a:p>
          <a:p>
            <a:pPr marL="952500" lvl="1" indent="-457200" algn="l">
              <a:spcBef>
                <a:spcPts val="963"/>
              </a:spcBef>
              <a:buClr>
                <a:srgbClr val="800000"/>
              </a:buClr>
              <a:buSzPct val="75000"/>
              <a:buFont typeface="Wingdings" charset="2"/>
              <a:buChar char="v"/>
            </a:pPr>
            <a:r>
              <a:rPr lang="es-MX" sz="3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El primogénito pertenecía a Dios (Éxodo 13:1,2;. </a:t>
            </a:r>
            <a:r>
              <a:rPr lang="es-MX" sz="3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Num</a:t>
            </a:r>
            <a:r>
              <a:rPr lang="es-MX" sz="3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03:13)</a:t>
            </a:r>
          </a:p>
          <a:p>
            <a:pPr marL="952500" lvl="1" indent="-457200" algn="l">
              <a:spcBef>
                <a:spcPts val="963"/>
              </a:spcBef>
              <a:buClr>
                <a:srgbClr val="800000"/>
              </a:buClr>
              <a:buSzPct val="75000"/>
              <a:buFont typeface="Wingdings" charset="2"/>
              <a:buChar char="v"/>
            </a:pPr>
            <a:r>
              <a:rPr lang="es-MX" sz="3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El primogénito se elige porque es precioso y privilegiado (Éxodo 13:02;. Zacarías 12:10;. </a:t>
            </a:r>
            <a:r>
              <a:rPr lang="es-MX" sz="3500" i="0" dirty="0" err="1">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Deut</a:t>
            </a:r>
            <a:r>
              <a:rPr lang="es-MX" sz="3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 21:16,17)</a:t>
            </a:r>
          </a:p>
          <a:p>
            <a:pPr marL="952500" lvl="1" indent="-457200" algn="l">
              <a:spcBef>
                <a:spcPts val="963"/>
              </a:spcBef>
              <a:buClr>
                <a:srgbClr val="800000"/>
              </a:buClr>
              <a:buSzPct val="75000"/>
              <a:buFont typeface="Wingdings" charset="2"/>
              <a:buChar char="v"/>
            </a:pPr>
            <a:r>
              <a:rPr lang="es-MX" sz="3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rPr>
              <a:t>"No te demora" (Éxodo 22:29;. Lev 12:2-6) - "harás que se redima" (Números 18:15)</a:t>
            </a:r>
            <a:endParaRPr lang="en-US" sz="3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endParaRPr>
          </a:p>
          <a:p>
            <a:pPr marL="952500" lvl="1" indent="-457200" algn="l">
              <a:spcBef>
                <a:spcPts val="963"/>
              </a:spcBef>
              <a:buClr>
                <a:srgbClr val="800000"/>
              </a:buClr>
              <a:buSzPct val="75000"/>
              <a:buFont typeface="Wingdings" charset="2"/>
              <a:buChar char="v"/>
            </a:pPr>
            <a:endParaRPr lang="en-US" sz="3500" i="0" dirty="0">
              <a:solidFill>
                <a:schemeClr val="tx1"/>
              </a:solidFill>
              <a:effectLst>
                <a:outerShdw blurRad="38100" dist="38100" dir="2700000" algn="tl">
                  <a:srgbClr val="DDDDDD"/>
                </a:outerShdw>
              </a:effectLst>
              <a:latin typeface="Lucida Grande" charset="0"/>
              <a:ea typeface="ＭＳ Ｐゴシック" charset="0"/>
              <a:cs typeface="Lucida Grande" charset="0"/>
              <a:sym typeface="Lucida Grande"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900" y="234951"/>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20">
                                            <p:txEl>
                                              <p:pRg st="0" end="0"/>
                                            </p:txEl>
                                          </p:spTgt>
                                        </p:tgtEl>
                                        <p:attrNameLst>
                                          <p:attrName>style.visibility</p:attrName>
                                        </p:attrNameLst>
                                      </p:cBhvr>
                                      <p:to>
                                        <p:strVal val="visible"/>
                                      </p:to>
                                    </p:set>
                                    <p:animEffect transition="in" filter="wipe(left)">
                                      <p:cBhvr>
                                        <p:cTn id="7" dur="500"/>
                                        <p:tgtEl>
                                          <p:spTgt spid="34820">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4820">
                                            <p:txEl>
                                              <p:pRg st="1" end="1"/>
                                            </p:txEl>
                                          </p:spTgt>
                                        </p:tgtEl>
                                        <p:attrNameLst>
                                          <p:attrName>style.visibility</p:attrName>
                                        </p:attrNameLst>
                                      </p:cBhvr>
                                      <p:to>
                                        <p:strVal val="visible"/>
                                      </p:to>
                                    </p:set>
                                    <p:animEffect transition="in" filter="wipe(left)">
                                      <p:cBhvr>
                                        <p:cTn id="10" dur="500"/>
                                        <p:tgtEl>
                                          <p:spTgt spid="34820">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4820">
                                            <p:txEl>
                                              <p:pRg st="2" end="2"/>
                                            </p:txEl>
                                          </p:spTgt>
                                        </p:tgtEl>
                                        <p:attrNameLst>
                                          <p:attrName>style.visibility</p:attrName>
                                        </p:attrNameLst>
                                      </p:cBhvr>
                                      <p:to>
                                        <p:strVal val="visible"/>
                                      </p:to>
                                    </p:set>
                                    <p:animEffect transition="in" filter="wipe(left)">
                                      <p:cBhvr>
                                        <p:cTn id="13" dur="500"/>
                                        <p:tgtEl>
                                          <p:spTgt spid="34820">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4820">
                                            <p:txEl>
                                              <p:pRg st="3" end="3"/>
                                            </p:txEl>
                                          </p:spTgt>
                                        </p:tgtEl>
                                        <p:attrNameLst>
                                          <p:attrName>style.visibility</p:attrName>
                                        </p:attrNameLst>
                                      </p:cBhvr>
                                      <p:to>
                                        <p:strVal val="visible"/>
                                      </p:to>
                                    </p:set>
                                    <p:animEffect transition="in" filter="wipe(left)">
                                      <p:cBhvr>
                                        <p:cTn id="16" dur="500"/>
                                        <p:tgtEl>
                                          <p:spTgt spid="348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59" name="Group 19"/>
          <p:cNvGrpSpPr>
            <a:grpSpLocks/>
          </p:cNvGrpSpPr>
          <p:nvPr/>
        </p:nvGrpSpPr>
        <p:grpSpPr bwMode="auto">
          <a:xfrm>
            <a:off x="165100" y="1460500"/>
            <a:ext cx="12712700" cy="8278813"/>
            <a:chOff x="0" y="0"/>
            <a:chExt cx="8008" cy="5215"/>
          </a:xfrm>
        </p:grpSpPr>
        <p:sp>
          <p:nvSpPr>
            <p:cNvPr id="35841" name="Freeform 1"/>
            <p:cNvSpPr>
              <a:spLocks/>
            </p:cNvSpPr>
            <p:nvPr/>
          </p:nvSpPr>
          <p:spPr bwMode="auto">
            <a:xfrm>
              <a:off x="1144" y="674"/>
              <a:ext cx="256" cy="43"/>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5842" name="Freeform 2"/>
            <p:cNvSpPr>
              <a:spLocks/>
            </p:cNvSpPr>
            <p:nvPr/>
          </p:nvSpPr>
          <p:spPr bwMode="auto">
            <a:xfrm>
              <a:off x="647" y="709"/>
              <a:ext cx="6373" cy="4288"/>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35843" name="Freeform 3"/>
            <p:cNvSpPr>
              <a:spLocks/>
            </p:cNvSpPr>
            <p:nvPr/>
          </p:nvSpPr>
          <p:spPr bwMode="auto">
            <a:xfrm>
              <a:off x="1634" y="365"/>
              <a:ext cx="5066" cy="352"/>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5844" name="Freeform 4"/>
            <p:cNvSpPr>
              <a:spLocks/>
            </p:cNvSpPr>
            <p:nvPr/>
          </p:nvSpPr>
          <p:spPr bwMode="auto">
            <a:xfrm>
              <a:off x="1634" y="125"/>
              <a:ext cx="4949" cy="563"/>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5845" name="Freeform 5"/>
            <p:cNvSpPr>
              <a:spLocks/>
            </p:cNvSpPr>
            <p:nvPr/>
          </p:nvSpPr>
          <p:spPr bwMode="auto">
            <a:xfrm>
              <a:off x="7026" y="2587"/>
              <a:ext cx="375" cy="2039"/>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5846" name="Freeform 6"/>
            <p:cNvSpPr>
              <a:spLocks/>
            </p:cNvSpPr>
            <p:nvPr/>
          </p:nvSpPr>
          <p:spPr bwMode="auto">
            <a:xfrm>
              <a:off x="7026" y="1827"/>
              <a:ext cx="772" cy="2602"/>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5847" name="Freeform 7"/>
            <p:cNvSpPr>
              <a:spLocks/>
            </p:cNvSpPr>
            <p:nvPr/>
          </p:nvSpPr>
          <p:spPr bwMode="auto">
            <a:xfrm>
              <a:off x="287" y="710"/>
              <a:ext cx="349" cy="1912"/>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5848" name="Freeform 8"/>
            <p:cNvSpPr>
              <a:spLocks/>
            </p:cNvSpPr>
            <p:nvPr/>
          </p:nvSpPr>
          <p:spPr bwMode="auto">
            <a:xfrm>
              <a:off x="233" y="829"/>
              <a:ext cx="164" cy="478"/>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5849" name="Freeform 9"/>
            <p:cNvSpPr>
              <a:spLocks/>
            </p:cNvSpPr>
            <p:nvPr/>
          </p:nvSpPr>
          <p:spPr bwMode="auto">
            <a:xfrm>
              <a:off x="1027" y="5005"/>
              <a:ext cx="746" cy="70"/>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5850" name="Freeform 10"/>
            <p:cNvSpPr>
              <a:spLocks/>
            </p:cNvSpPr>
            <p:nvPr/>
          </p:nvSpPr>
          <p:spPr bwMode="auto">
            <a:xfrm>
              <a:off x="0" y="0"/>
              <a:ext cx="8008" cy="5215"/>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35851" name="Line 11"/>
            <p:cNvSpPr>
              <a:spLocks noChangeShapeType="1"/>
            </p:cNvSpPr>
            <p:nvPr/>
          </p:nvSpPr>
          <p:spPr bwMode="auto">
            <a:xfrm rot="10800000" flipH="1">
              <a:off x="647" y="586"/>
              <a:ext cx="1438" cy="123"/>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5852" name="Line 12"/>
            <p:cNvSpPr>
              <a:spLocks noChangeShapeType="1"/>
            </p:cNvSpPr>
            <p:nvPr/>
          </p:nvSpPr>
          <p:spPr bwMode="auto">
            <a:xfrm rot="10800000" flipH="1">
              <a:off x="575" y="586"/>
              <a:ext cx="1294" cy="61"/>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5853" name="Line 13"/>
            <p:cNvSpPr>
              <a:spLocks noChangeShapeType="1"/>
            </p:cNvSpPr>
            <p:nvPr/>
          </p:nvSpPr>
          <p:spPr bwMode="auto">
            <a:xfrm rot="10800000" flipH="1">
              <a:off x="647" y="612"/>
              <a:ext cx="1360" cy="124"/>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5854" name="Line 14"/>
            <p:cNvSpPr>
              <a:spLocks noChangeShapeType="1"/>
            </p:cNvSpPr>
            <p:nvPr/>
          </p:nvSpPr>
          <p:spPr bwMode="auto">
            <a:xfrm>
              <a:off x="647" y="647"/>
              <a:ext cx="287"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5855" name="AutoShape 15"/>
            <p:cNvSpPr>
              <a:spLocks/>
            </p:cNvSpPr>
            <p:nvPr/>
          </p:nvSpPr>
          <p:spPr bwMode="auto">
            <a:xfrm rot="-360000">
              <a:off x="1084" y="638"/>
              <a:ext cx="1220" cy="1236"/>
            </a:xfrm>
            <a:custGeom>
              <a:avLst/>
              <a:gdLst/>
              <a:ahLst/>
              <a:cxnLst/>
              <a:rect l="0" t="0" r="r" b="b"/>
              <a:pathLst>
                <a:path w="21262" h="21312">
                  <a:moveTo>
                    <a:pt x="0" y="0"/>
                  </a:moveTo>
                  <a:lnTo>
                    <a:pt x="21262" y="288"/>
                  </a:lnTo>
                  <a:lnTo>
                    <a:pt x="21600" y="21600"/>
                  </a:lnTo>
                  <a:lnTo>
                    <a:pt x="338" y="21312"/>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35856" name="Line 16"/>
            <p:cNvSpPr>
              <a:spLocks noChangeShapeType="1"/>
            </p:cNvSpPr>
            <p:nvPr/>
          </p:nvSpPr>
          <p:spPr bwMode="auto">
            <a:xfrm rot="10800000" flipH="1">
              <a:off x="934" y="586"/>
              <a:ext cx="1295" cy="123"/>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5857" name="Line 17"/>
            <p:cNvSpPr>
              <a:spLocks noChangeShapeType="1"/>
            </p:cNvSpPr>
            <p:nvPr/>
          </p:nvSpPr>
          <p:spPr bwMode="auto">
            <a:xfrm flipH="1">
              <a:off x="1006" y="709"/>
              <a:ext cx="1367"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5858" name="Line 18"/>
            <p:cNvSpPr>
              <a:spLocks noChangeShapeType="1"/>
            </p:cNvSpPr>
            <p:nvPr/>
          </p:nvSpPr>
          <p:spPr bwMode="auto">
            <a:xfrm flipH="1">
              <a:off x="1654" y="647"/>
              <a:ext cx="575" cy="62"/>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35861" name="Rectangle 21"/>
          <p:cNvSpPr>
            <a:spLocks/>
          </p:cNvSpPr>
          <p:nvPr/>
        </p:nvSpPr>
        <p:spPr bwMode="auto">
          <a:xfrm>
            <a:off x="1435100" y="2692400"/>
            <a:ext cx="9728200"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r>
              <a:rPr lang="es-MX" sz="360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El hijo honra al padre, y el siervo a su señor. Si, pues, soy yo padre, ¿dónde está mi honra? y si soy señor, ¿dónde está mi temor? dice Jehová de los ejércitos a vosotros, oh sacerdotes, que menospreciáis mi nombre. Y decís: ¿En qué hemos menospreciado tu nombre? En que ofrecéis sobre mi altar pan inmundo. Y dijisteis: ¿En qué te hemos deshonrado? En que pensáis que la mesa de Jehová es despreciable. </a:t>
            </a:r>
          </a:p>
          <a:p>
            <a:pPr>
              <a:spcBef>
                <a:spcPts val="500"/>
              </a:spcBef>
            </a:pPr>
            <a:r>
              <a:rPr lang="es-MX" sz="36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Mal 1:6-7</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87" y="-9525"/>
            <a:ext cx="4587875" cy="2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83" name="Group 19"/>
          <p:cNvGrpSpPr>
            <a:grpSpLocks/>
          </p:cNvGrpSpPr>
          <p:nvPr/>
        </p:nvGrpSpPr>
        <p:grpSpPr bwMode="auto">
          <a:xfrm>
            <a:off x="165100" y="1460500"/>
            <a:ext cx="12712700" cy="8278813"/>
            <a:chOff x="0" y="0"/>
            <a:chExt cx="8008" cy="5215"/>
          </a:xfrm>
        </p:grpSpPr>
        <p:sp>
          <p:nvSpPr>
            <p:cNvPr id="36865" name="Freeform 1"/>
            <p:cNvSpPr>
              <a:spLocks/>
            </p:cNvSpPr>
            <p:nvPr/>
          </p:nvSpPr>
          <p:spPr bwMode="auto">
            <a:xfrm>
              <a:off x="1144" y="674"/>
              <a:ext cx="256" cy="43"/>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6866" name="Freeform 2"/>
            <p:cNvSpPr>
              <a:spLocks/>
            </p:cNvSpPr>
            <p:nvPr/>
          </p:nvSpPr>
          <p:spPr bwMode="auto">
            <a:xfrm>
              <a:off x="647" y="709"/>
              <a:ext cx="6373" cy="4288"/>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36867" name="Freeform 3"/>
            <p:cNvSpPr>
              <a:spLocks/>
            </p:cNvSpPr>
            <p:nvPr/>
          </p:nvSpPr>
          <p:spPr bwMode="auto">
            <a:xfrm>
              <a:off x="1634" y="365"/>
              <a:ext cx="5066" cy="352"/>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6868" name="Freeform 4"/>
            <p:cNvSpPr>
              <a:spLocks/>
            </p:cNvSpPr>
            <p:nvPr/>
          </p:nvSpPr>
          <p:spPr bwMode="auto">
            <a:xfrm>
              <a:off x="1634" y="125"/>
              <a:ext cx="4949" cy="563"/>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6869" name="Freeform 5"/>
            <p:cNvSpPr>
              <a:spLocks/>
            </p:cNvSpPr>
            <p:nvPr/>
          </p:nvSpPr>
          <p:spPr bwMode="auto">
            <a:xfrm>
              <a:off x="7026" y="2587"/>
              <a:ext cx="375" cy="2039"/>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6870" name="Freeform 6"/>
            <p:cNvSpPr>
              <a:spLocks/>
            </p:cNvSpPr>
            <p:nvPr/>
          </p:nvSpPr>
          <p:spPr bwMode="auto">
            <a:xfrm>
              <a:off x="7026" y="1827"/>
              <a:ext cx="772" cy="2602"/>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6871" name="Freeform 7"/>
            <p:cNvSpPr>
              <a:spLocks/>
            </p:cNvSpPr>
            <p:nvPr/>
          </p:nvSpPr>
          <p:spPr bwMode="auto">
            <a:xfrm>
              <a:off x="287" y="710"/>
              <a:ext cx="349" cy="1912"/>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6872" name="Freeform 8"/>
            <p:cNvSpPr>
              <a:spLocks/>
            </p:cNvSpPr>
            <p:nvPr/>
          </p:nvSpPr>
          <p:spPr bwMode="auto">
            <a:xfrm>
              <a:off x="233" y="829"/>
              <a:ext cx="164" cy="478"/>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6873" name="Freeform 9"/>
            <p:cNvSpPr>
              <a:spLocks/>
            </p:cNvSpPr>
            <p:nvPr/>
          </p:nvSpPr>
          <p:spPr bwMode="auto">
            <a:xfrm>
              <a:off x="1027" y="5005"/>
              <a:ext cx="746" cy="70"/>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6874" name="Freeform 10"/>
            <p:cNvSpPr>
              <a:spLocks/>
            </p:cNvSpPr>
            <p:nvPr/>
          </p:nvSpPr>
          <p:spPr bwMode="auto">
            <a:xfrm>
              <a:off x="0" y="0"/>
              <a:ext cx="8008" cy="5215"/>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36875" name="Line 11"/>
            <p:cNvSpPr>
              <a:spLocks noChangeShapeType="1"/>
            </p:cNvSpPr>
            <p:nvPr/>
          </p:nvSpPr>
          <p:spPr bwMode="auto">
            <a:xfrm rot="10800000" flipH="1">
              <a:off x="647" y="586"/>
              <a:ext cx="1438" cy="123"/>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6876" name="Line 12"/>
            <p:cNvSpPr>
              <a:spLocks noChangeShapeType="1"/>
            </p:cNvSpPr>
            <p:nvPr/>
          </p:nvSpPr>
          <p:spPr bwMode="auto">
            <a:xfrm rot="10800000" flipH="1">
              <a:off x="575" y="586"/>
              <a:ext cx="1294" cy="61"/>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6877" name="Line 13"/>
            <p:cNvSpPr>
              <a:spLocks noChangeShapeType="1"/>
            </p:cNvSpPr>
            <p:nvPr/>
          </p:nvSpPr>
          <p:spPr bwMode="auto">
            <a:xfrm rot="10800000" flipH="1">
              <a:off x="647" y="612"/>
              <a:ext cx="1360" cy="124"/>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6878" name="Line 14"/>
            <p:cNvSpPr>
              <a:spLocks noChangeShapeType="1"/>
            </p:cNvSpPr>
            <p:nvPr/>
          </p:nvSpPr>
          <p:spPr bwMode="auto">
            <a:xfrm>
              <a:off x="647" y="647"/>
              <a:ext cx="287"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6879" name="AutoShape 15"/>
            <p:cNvSpPr>
              <a:spLocks/>
            </p:cNvSpPr>
            <p:nvPr/>
          </p:nvSpPr>
          <p:spPr bwMode="auto">
            <a:xfrm rot="-360000">
              <a:off x="1084" y="638"/>
              <a:ext cx="1220" cy="1236"/>
            </a:xfrm>
            <a:custGeom>
              <a:avLst/>
              <a:gdLst/>
              <a:ahLst/>
              <a:cxnLst/>
              <a:rect l="0" t="0" r="r" b="b"/>
              <a:pathLst>
                <a:path w="21262" h="21312">
                  <a:moveTo>
                    <a:pt x="0" y="0"/>
                  </a:moveTo>
                  <a:lnTo>
                    <a:pt x="21262" y="288"/>
                  </a:lnTo>
                  <a:lnTo>
                    <a:pt x="21600" y="21600"/>
                  </a:lnTo>
                  <a:lnTo>
                    <a:pt x="338" y="21312"/>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36880" name="Line 16"/>
            <p:cNvSpPr>
              <a:spLocks noChangeShapeType="1"/>
            </p:cNvSpPr>
            <p:nvPr/>
          </p:nvSpPr>
          <p:spPr bwMode="auto">
            <a:xfrm rot="10800000" flipH="1">
              <a:off x="934" y="586"/>
              <a:ext cx="1295" cy="123"/>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6881" name="Line 17"/>
            <p:cNvSpPr>
              <a:spLocks noChangeShapeType="1"/>
            </p:cNvSpPr>
            <p:nvPr/>
          </p:nvSpPr>
          <p:spPr bwMode="auto">
            <a:xfrm flipH="1">
              <a:off x="1006" y="709"/>
              <a:ext cx="1367"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6882" name="Line 18"/>
            <p:cNvSpPr>
              <a:spLocks noChangeShapeType="1"/>
            </p:cNvSpPr>
            <p:nvPr/>
          </p:nvSpPr>
          <p:spPr bwMode="auto">
            <a:xfrm flipH="1">
              <a:off x="1654" y="647"/>
              <a:ext cx="575" cy="62"/>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36885" name="Rectangle 21"/>
          <p:cNvSpPr>
            <a:spLocks/>
          </p:cNvSpPr>
          <p:nvPr/>
        </p:nvSpPr>
        <p:spPr bwMode="auto">
          <a:xfrm>
            <a:off x="1435100" y="2692400"/>
            <a:ext cx="9728200" cy="598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r>
              <a:rPr lang="es-MX" sz="36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Y cuando ofrecéis el animal ciego para el sacrificio,(C) ¿no es malo? Asimismo cuando ofrecéis el cojo o el enfermo, ¿no es malo? Preséntalo, pues, a tu príncipe; ¿acaso se agradará de ti, o le serás acepto? dice Jehová de los ejércitos. Ahora, pues, orad por el favor de Dios, para que tenga piedad de nosotros. Pero ¿cómo podéis agradarle, si hacéis estas cosas? dice Jehová de los ejércitos. </a:t>
            </a:r>
          </a:p>
          <a:p>
            <a:pPr>
              <a:spcBef>
                <a:spcPts val="500"/>
              </a:spcBef>
            </a:pPr>
            <a:r>
              <a:rPr lang="es-MX" sz="3600" i="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Mal 1:8-9</a:t>
            </a:r>
          </a:p>
          <a:p>
            <a:pPr>
              <a:spcBef>
                <a:spcPts val="500"/>
              </a:spcBef>
            </a:pPr>
            <a:r>
              <a:rPr lang="en-US" sz="3900" i="0" dirty="0">
                <a:solidFill>
                  <a:schemeClr val="tx1"/>
                </a:solidFill>
                <a:effectLst>
                  <a:outerShdw blurRad="38100" dist="38100" dir="2700000" algn="tl">
                    <a:srgbClr val="DDDDDD"/>
                  </a:outerShdw>
                </a:effectLst>
                <a:latin typeface="Times New Roman" charset="0"/>
                <a:ea typeface="ＭＳ Ｐゴシック" charset="0"/>
                <a:cs typeface="Times New Roman" charset="0"/>
                <a:sym typeface="Times New Roman" charset="0"/>
              </a:rPr>
              <a:t>.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850" y="-234631"/>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907" name="Group 19"/>
          <p:cNvGrpSpPr>
            <a:grpSpLocks/>
          </p:cNvGrpSpPr>
          <p:nvPr/>
        </p:nvGrpSpPr>
        <p:grpSpPr bwMode="auto">
          <a:xfrm>
            <a:off x="165100" y="1460500"/>
            <a:ext cx="12712700" cy="8278813"/>
            <a:chOff x="0" y="0"/>
            <a:chExt cx="8008" cy="5215"/>
          </a:xfrm>
        </p:grpSpPr>
        <p:sp>
          <p:nvSpPr>
            <p:cNvPr id="37889" name="Freeform 1"/>
            <p:cNvSpPr>
              <a:spLocks/>
            </p:cNvSpPr>
            <p:nvPr/>
          </p:nvSpPr>
          <p:spPr bwMode="auto">
            <a:xfrm>
              <a:off x="1144" y="674"/>
              <a:ext cx="256" cy="43"/>
            </a:xfrm>
            <a:custGeom>
              <a:avLst/>
              <a:gdLst>
                <a:gd name="T0" fmla="*/ 0 w 21600"/>
                <a:gd name="T1" fmla="*/ 21600 h 21600"/>
                <a:gd name="T2" fmla="*/ 21600 w 21600"/>
                <a:gd name="T3" fmla="*/ 21600 h 21600"/>
                <a:gd name="T4" fmla="*/ 17684 w 21600"/>
                <a:gd name="T5" fmla="*/ 14400 h 21600"/>
                <a:gd name="T6" fmla="*/ 13768 w 21600"/>
                <a:gd name="T7" fmla="*/ 7200 h 21600"/>
                <a:gd name="T8" fmla="*/ 9726 w 21600"/>
                <a:gd name="T9" fmla="*/ 0 h 21600"/>
                <a:gd name="T10" fmla="*/ 5811 w 21600"/>
                <a:gd name="T11" fmla="*/ 7200 h 21600"/>
                <a:gd name="T12" fmla="*/ 1895 w 21600"/>
                <a:gd name="T13" fmla="*/ 14400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21600" y="21600"/>
                  </a:lnTo>
                  <a:lnTo>
                    <a:pt x="17684" y="14400"/>
                  </a:lnTo>
                  <a:lnTo>
                    <a:pt x="13768" y="7200"/>
                  </a:lnTo>
                  <a:lnTo>
                    <a:pt x="9726" y="0"/>
                  </a:lnTo>
                  <a:lnTo>
                    <a:pt x="5811" y="7200"/>
                  </a:lnTo>
                  <a:lnTo>
                    <a:pt x="1895" y="1440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0" name="Freeform 2"/>
            <p:cNvSpPr>
              <a:spLocks/>
            </p:cNvSpPr>
            <p:nvPr/>
          </p:nvSpPr>
          <p:spPr bwMode="auto">
            <a:xfrm>
              <a:off x="647" y="709"/>
              <a:ext cx="6373" cy="4288"/>
            </a:xfrm>
            <a:custGeom>
              <a:avLst/>
              <a:gdLst>
                <a:gd name="T0" fmla="*/ 1269 w 21600"/>
                <a:gd name="T1" fmla="*/ 21600 h 21600"/>
                <a:gd name="T2" fmla="*/ 21600 w 21600"/>
                <a:gd name="T3" fmla="*/ 21600 h 21600"/>
                <a:gd name="T4" fmla="*/ 21600 w 21600"/>
                <a:gd name="T5" fmla="*/ 0 h 21600"/>
                <a:gd name="T6" fmla="*/ 3402 w 21600"/>
                <a:gd name="T7" fmla="*/ 0 h 21600"/>
                <a:gd name="T8" fmla="*/ 4194 w 21600"/>
                <a:gd name="T9" fmla="*/ 4176 h 21600"/>
                <a:gd name="T10" fmla="*/ 4194 w 21600"/>
                <a:gd name="T11" fmla="*/ 4461 h 21600"/>
                <a:gd name="T12" fmla="*/ 4118 w 21600"/>
                <a:gd name="T13" fmla="*/ 4675 h 21600"/>
                <a:gd name="T14" fmla="*/ 4037 w 21600"/>
                <a:gd name="T15" fmla="*/ 4888 h 21600"/>
                <a:gd name="T16" fmla="*/ 3879 w 21600"/>
                <a:gd name="T17" fmla="*/ 5024 h 21600"/>
                <a:gd name="T18" fmla="*/ 3641 w 21600"/>
                <a:gd name="T19" fmla="*/ 5167 h 21600"/>
                <a:gd name="T20" fmla="*/ 3483 w 21600"/>
                <a:gd name="T21" fmla="*/ 5167 h 21600"/>
                <a:gd name="T22" fmla="*/ 3168 w 21600"/>
                <a:gd name="T23" fmla="*/ 5238 h 21600"/>
                <a:gd name="T24" fmla="*/ 3006 w 21600"/>
                <a:gd name="T25" fmla="*/ 5167 h 21600"/>
                <a:gd name="T26" fmla="*/ 2772 w 21600"/>
                <a:gd name="T27" fmla="*/ 5167 h 21600"/>
                <a:gd name="T28" fmla="*/ 2615 w 21600"/>
                <a:gd name="T29" fmla="*/ 5024 h 21600"/>
                <a:gd name="T30" fmla="*/ 2452 w 21600"/>
                <a:gd name="T31" fmla="*/ 4888 h 21600"/>
                <a:gd name="T32" fmla="*/ 2376 w 21600"/>
                <a:gd name="T33" fmla="*/ 4675 h 21600"/>
                <a:gd name="T34" fmla="*/ 1665 w 21600"/>
                <a:gd name="T35" fmla="*/ 1489 h 21600"/>
                <a:gd name="T36" fmla="*/ 2295 w 21600"/>
                <a:gd name="T37" fmla="*/ 1347 h 21600"/>
                <a:gd name="T38" fmla="*/ 2930 w 21600"/>
                <a:gd name="T39" fmla="*/ 4461 h 21600"/>
                <a:gd name="T40" fmla="*/ 3006 w 21600"/>
                <a:gd name="T41" fmla="*/ 4604 h 21600"/>
                <a:gd name="T42" fmla="*/ 3168 w 21600"/>
                <a:gd name="T43" fmla="*/ 4604 h 21600"/>
                <a:gd name="T44" fmla="*/ 3326 w 21600"/>
                <a:gd name="T45" fmla="*/ 4604 h 21600"/>
                <a:gd name="T46" fmla="*/ 3483 w 21600"/>
                <a:gd name="T47" fmla="*/ 4461 h 21600"/>
                <a:gd name="T48" fmla="*/ 3483 w 21600"/>
                <a:gd name="T49" fmla="*/ 4247 h 21600"/>
                <a:gd name="T50" fmla="*/ 2615 w 21600"/>
                <a:gd name="T51" fmla="*/ 214 h 21600"/>
                <a:gd name="T52" fmla="*/ 2534 w 21600"/>
                <a:gd name="T53" fmla="*/ 71 h 21600"/>
                <a:gd name="T54" fmla="*/ 2534 w 21600"/>
                <a:gd name="T55" fmla="*/ 0 h 21600"/>
                <a:gd name="T56" fmla="*/ 0 w 21600"/>
                <a:gd name="T57" fmla="*/ 0 h 21600"/>
                <a:gd name="T58" fmla="*/ 0 w 21600"/>
                <a:gd name="T59" fmla="*/ 21600 h 21600"/>
                <a:gd name="T60" fmla="*/ 1269 w 21600"/>
                <a:gd name="T61" fmla="*/ 21600 h 21600"/>
                <a:gd name="T62" fmla="*/ 1269 w 21600"/>
                <a:gd name="T63"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00" h="21600">
                  <a:moveTo>
                    <a:pt x="1269" y="21600"/>
                  </a:moveTo>
                  <a:lnTo>
                    <a:pt x="21600" y="21600"/>
                  </a:lnTo>
                  <a:lnTo>
                    <a:pt x="21600" y="0"/>
                  </a:lnTo>
                  <a:lnTo>
                    <a:pt x="3402" y="0"/>
                  </a:lnTo>
                  <a:lnTo>
                    <a:pt x="4194" y="4176"/>
                  </a:lnTo>
                  <a:lnTo>
                    <a:pt x="4194" y="4461"/>
                  </a:lnTo>
                  <a:lnTo>
                    <a:pt x="4118" y="4675"/>
                  </a:lnTo>
                  <a:lnTo>
                    <a:pt x="4037" y="4888"/>
                  </a:lnTo>
                  <a:lnTo>
                    <a:pt x="3879" y="5024"/>
                  </a:lnTo>
                  <a:lnTo>
                    <a:pt x="3641" y="5167"/>
                  </a:lnTo>
                  <a:lnTo>
                    <a:pt x="3483" y="5167"/>
                  </a:lnTo>
                  <a:lnTo>
                    <a:pt x="3168" y="5238"/>
                  </a:lnTo>
                  <a:lnTo>
                    <a:pt x="3006" y="5167"/>
                  </a:lnTo>
                  <a:lnTo>
                    <a:pt x="2772" y="5167"/>
                  </a:lnTo>
                  <a:lnTo>
                    <a:pt x="2615" y="5024"/>
                  </a:lnTo>
                  <a:lnTo>
                    <a:pt x="2452" y="4888"/>
                  </a:lnTo>
                  <a:lnTo>
                    <a:pt x="2376" y="4675"/>
                  </a:lnTo>
                  <a:lnTo>
                    <a:pt x="1665" y="1489"/>
                  </a:lnTo>
                  <a:lnTo>
                    <a:pt x="2295" y="1347"/>
                  </a:lnTo>
                  <a:lnTo>
                    <a:pt x="2930" y="4461"/>
                  </a:lnTo>
                  <a:lnTo>
                    <a:pt x="3006" y="4604"/>
                  </a:lnTo>
                  <a:lnTo>
                    <a:pt x="3168" y="4604"/>
                  </a:lnTo>
                  <a:lnTo>
                    <a:pt x="3326" y="4604"/>
                  </a:lnTo>
                  <a:lnTo>
                    <a:pt x="3483" y="4461"/>
                  </a:lnTo>
                  <a:lnTo>
                    <a:pt x="3483" y="4247"/>
                  </a:lnTo>
                  <a:lnTo>
                    <a:pt x="2615" y="214"/>
                  </a:lnTo>
                  <a:lnTo>
                    <a:pt x="2534" y="71"/>
                  </a:lnTo>
                  <a:lnTo>
                    <a:pt x="2534" y="0"/>
                  </a:lnTo>
                  <a:lnTo>
                    <a:pt x="0" y="0"/>
                  </a:lnTo>
                  <a:lnTo>
                    <a:pt x="0" y="21600"/>
                  </a:lnTo>
                  <a:lnTo>
                    <a:pt x="1269" y="21600"/>
                  </a:lnTo>
                  <a:close/>
                  <a:moveTo>
                    <a:pt x="1269" y="21600"/>
                  </a:moveTo>
                </a:path>
              </a:pathLst>
            </a:custGeom>
            <a:solidFill>
              <a:schemeClr val="accent1"/>
            </a:solidFill>
            <a:ln w="28575" cap="flat">
              <a:solidFill>
                <a:schemeClr val="tx1"/>
              </a:solidFill>
              <a:prstDash val="solid"/>
              <a:round/>
              <a:headEnd type="none" w="med" len="med"/>
              <a:tailEnd type="none" w="med" len="med"/>
            </a:ln>
          </p:spPr>
          <p:txBody>
            <a:bodyPr lIns="0" tIns="0" rIns="0" bIns="0"/>
            <a:lstStyle/>
            <a:p>
              <a:endParaRPr lang="en-US"/>
            </a:p>
          </p:txBody>
        </p:sp>
        <p:sp>
          <p:nvSpPr>
            <p:cNvPr id="37891" name="Freeform 3"/>
            <p:cNvSpPr>
              <a:spLocks/>
            </p:cNvSpPr>
            <p:nvPr/>
          </p:nvSpPr>
          <p:spPr bwMode="auto">
            <a:xfrm>
              <a:off x="1634" y="365"/>
              <a:ext cx="5066" cy="352"/>
            </a:xfrm>
            <a:custGeom>
              <a:avLst/>
              <a:gdLst>
                <a:gd name="T0" fmla="*/ 96 w 21600"/>
                <a:gd name="T1" fmla="*/ 21600 h 21600"/>
                <a:gd name="T2" fmla="*/ 21600 w 21600"/>
                <a:gd name="T3" fmla="*/ 21600 h 21600"/>
                <a:gd name="T4" fmla="*/ 21300 w 21600"/>
                <a:gd name="T5" fmla="*/ 0 h 21600"/>
                <a:gd name="T6" fmla="*/ 21102 w 21600"/>
                <a:gd name="T7" fmla="*/ 0 h 21600"/>
                <a:gd name="T8" fmla="*/ 1393 w 21600"/>
                <a:gd name="T9" fmla="*/ 18999 h 21600"/>
                <a:gd name="T10" fmla="*/ 0 w 21600"/>
                <a:gd name="T11" fmla="*/ 19866 h 21600"/>
                <a:gd name="T12" fmla="*/ 96 w 21600"/>
                <a:gd name="T13" fmla="*/ 21600 h 21600"/>
                <a:gd name="T14" fmla="*/ 96 w 21600"/>
                <a:gd name="T15" fmla="*/ 2160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96" y="21600"/>
                  </a:moveTo>
                  <a:lnTo>
                    <a:pt x="21600" y="21600"/>
                  </a:lnTo>
                  <a:lnTo>
                    <a:pt x="21300" y="0"/>
                  </a:lnTo>
                  <a:lnTo>
                    <a:pt x="21102" y="0"/>
                  </a:lnTo>
                  <a:lnTo>
                    <a:pt x="1393" y="18999"/>
                  </a:lnTo>
                  <a:lnTo>
                    <a:pt x="0" y="19866"/>
                  </a:lnTo>
                  <a:lnTo>
                    <a:pt x="96" y="21600"/>
                  </a:lnTo>
                  <a:close/>
                  <a:moveTo>
                    <a:pt x="96"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2" name="Freeform 4"/>
            <p:cNvSpPr>
              <a:spLocks/>
            </p:cNvSpPr>
            <p:nvPr/>
          </p:nvSpPr>
          <p:spPr bwMode="auto">
            <a:xfrm>
              <a:off x="1634" y="125"/>
              <a:ext cx="4949" cy="563"/>
            </a:xfrm>
            <a:custGeom>
              <a:avLst/>
              <a:gdLst>
                <a:gd name="T0" fmla="*/ 0 w 21600"/>
                <a:gd name="T1" fmla="*/ 21600 h 21600"/>
                <a:gd name="T2" fmla="*/ 1426 w 21600"/>
                <a:gd name="T3" fmla="*/ 21058 h 21600"/>
                <a:gd name="T4" fmla="*/ 21600 w 21600"/>
                <a:gd name="T5" fmla="*/ 9173 h 21600"/>
                <a:gd name="T6" fmla="*/ 21397 w 21600"/>
                <a:gd name="T7" fmla="*/ 0 h 21600"/>
                <a:gd name="T8" fmla="*/ 1223 w 21600"/>
                <a:gd name="T9" fmla="*/ 19973 h 21600"/>
                <a:gd name="T10" fmla="*/ 203 w 21600"/>
                <a:gd name="T11" fmla="*/ 20515 h 21600"/>
                <a:gd name="T12" fmla="*/ 0 w 21600"/>
                <a:gd name="T13" fmla="*/ 21058 h 21600"/>
                <a:gd name="T14" fmla="*/ 0 w 21600"/>
                <a:gd name="T15" fmla="*/ 21600 h 21600"/>
                <a:gd name="T16" fmla="*/ 0 w 21600"/>
                <a:gd name="T17" fmla="*/ 2160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00" h="21600">
                  <a:moveTo>
                    <a:pt x="0" y="21600"/>
                  </a:moveTo>
                  <a:lnTo>
                    <a:pt x="1426" y="21058"/>
                  </a:lnTo>
                  <a:lnTo>
                    <a:pt x="21600" y="9173"/>
                  </a:lnTo>
                  <a:lnTo>
                    <a:pt x="21397" y="0"/>
                  </a:lnTo>
                  <a:lnTo>
                    <a:pt x="1223" y="19973"/>
                  </a:lnTo>
                  <a:lnTo>
                    <a:pt x="203" y="20515"/>
                  </a:lnTo>
                  <a:lnTo>
                    <a:pt x="0" y="21058"/>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3" name="Freeform 5"/>
            <p:cNvSpPr>
              <a:spLocks/>
            </p:cNvSpPr>
            <p:nvPr/>
          </p:nvSpPr>
          <p:spPr bwMode="auto">
            <a:xfrm>
              <a:off x="7026" y="2587"/>
              <a:ext cx="375" cy="2039"/>
            </a:xfrm>
            <a:custGeom>
              <a:avLst/>
              <a:gdLst>
                <a:gd name="T0" fmla="*/ 0 w 21600"/>
                <a:gd name="T1" fmla="*/ 21600 h 21600"/>
                <a:gd name="T2" fmla="*/ 21600 w 21600"/>
                <a:gd name="T3" fmla="*/ 21450 h 21600"/>
                <a:gd name="T4" fmla="*/ 21600 w 21600"/>
                <a:gd name="T5" fmla="*/ 19516 h 21600"/>
                <a:gd name="T6" fmla="*/ 0 w 21600"/>
                <a:gd name="T7" fmla="*/ 0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1600" y="21450"/>
                  </a:lnTo>
                  <a:lnTo>
                    <a:pt x="21600" y="19516"/>
                  </a:lnTo>
                  <a:lnTo>
                    <a:pt x="0" y="0"/>
                  </a:lnTo>
                  <a:lnTo>
                    <a:pt x="0" y="21600"/>
                  </a:lnTo>
                  <a:close/>
                  <a:moveTo>
                    <a:pt x="0"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4" name="Freeform 6"/>
            <p:cNvSpPr>
              <a:spLocks/>
            </p:cNvSpPr>
            <p:nvPr/>
          </p:nvSpPr>
          <p:spPr bwMode="auto">
            <a:xfrm>
              <a:off x="7026" y="1827"/>
              <a:ext cx="772" cy="2602"/>
            </a:xfrm>
            <a:custGeom>
              <a:avLst/>
              <a:gdLst>
                <a:gd name="T0" fmla="*/ 10485 w 21600"/>
                <a:gd name="T1" fmla="*/ 21600 h 21600"/>
                <a:gd name="T2" fmla="*/ 21600 w 21600"/>
                <a:gd name="T3" fmla="*/ 21130 h 21600"/>
                <a:gd name="T4" fmla="*/ 20929 w 21600"/>
                <a:gd name="T5" fmla="*/ 20191 h 21600"/>
                <a:gd name="T6" fmla="*/ 0 w 21600"/>
                <a:gd name="T7" fmla="*/ 0 h 21600"/>
                <a:gd name="T8" fmla="*/ 0 w 21600"/>
                <a:gd name="T9" fmla="*/ 6307 h 21600"/>
                <a:gd name="T10" fmla="*/ 10485 w 21600"/>
                <a:gd name="T11" fmla="*/ 21600 h 21600"/>
                <a:gd name="T12" fmla="*/ 10485 w 21600"/>
                <a:gd name="T13" fmla="*/ 21600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10485" y="21600"/>
                  </a:moveTo>
                  <a:lnTo>
                    <a:pt x="21600" y="21130"/>
                  </a:lnTo>
                  <a:lnTo>
                    <a:pt x="20929" y="20191"/>
                  </a:lnTo>
                  <a:lnTo>
                    <a:pt x="0" y="0"/>
                  </a:lnTo>
                  <a:lnTo>
                    <a:pt x="0" y="6307"/>
                  </a:lnTo>
                  <a:lnTo>
                    <a:pt x="10485" y="21600"/>
                  </a:lnTo>
                  <a:close/>
                  <a:moveTo>
                    <a:pt x="10485" y="2160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5" name="Freeform 7"/>
            <p:cNvSpPr>
              <a:spLocks/>
            </p:cNvSpPr>
            <p:nvPr/>
          </p:nvSpPr>
          <p:spPr bwMode="auto">
            <a:xfrm>
              <a:off x="287" y="710"/>
              <a:ext cx="349" cy="1912"/>
            </a:xfrm>
            <a:custGeom>
              <a:avLst/>
              <a:gdLst>
                <a:gd name="T0" fmla="*/ 0 w 21600"/>
                <a:gd name="T1" fmla="*/ 784 h 21600"/>
                <a:gd name="T2" fmla="*/ 5748 w 21600"/>
                <a:gd name="T3" fmla="*/ 6188 h 21600"/>
                <a:gd name="T4" fmla="*/ 21600 w 21600"/>
                <a:gd name="T5" fmla="*/ 21600 h 21600"/>
                <a:gd name="T6" fmla="*/ 21600 w 21600"/>
                <a:gd name="T7" fmla="*/ 0 h 21600"/>
                <a:gd name="T8" fmla="*/ 20209 w 21600"/>
                <a:gd name="T9" fmla="*/ 0 h 21600"/>
                <a:gd name="T10" fmla="*/ 0 w 21600"/>
                <a:gd name="T11" fmla="*/ 320 h 21600"/>
                <a:gd name="T12" fmla="*/ 0 w 21600"/>
                <a:gd name="T13" fmla="*/ 784 h 21600"/>
                <a:gd name="T14" fmla="*/ 0 w 21600"/>
                <a:gd name="T15" fmla="*/ 784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0" y="784"/>
                  </a:moveTo>
                  <a:lnTo>
                    <a:pt x="5748" y="6188"/>
                  </a:lnTo>
                  <a:lnTo>
                    <a:pt x="21600" y="21600"/>
                  </a:lnTo>
                  <a:lnTo>
                    <a:pt x="21600" y="0"/>
                  </a:lnTo>
                  <a:lnTo>
                    <a:pt x="20209" y="0"/>
                  </a:lnTo>
                  <a:lnTo>
                    <a:pt x="0" y="320"/>
                  </a:lnTo>
                  <a:lnTo>
                    <a:pt x="0" y="784"/>
                  </a:lnTo>
                  <a:close/>
                  <a:moveTo>
                    <a:pt x="0" y="784"/>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6" name="Freeform 8"/>
            <p:cNvSpPr>
              <a:spLocks/>
            </p:cNvSpPr>
            <p:nvPr/>
          </p:nvSpPr>
          <p:spPr bwMode="auto">
            <a:xfrm>
              <a:off x="233" y="829"/>
              <a:ext cx="164" cy="478"/>
            </a:xfrm>
            <a:custGeom>
              <a:avLst/>
              <a:gdLst>
                <a:gd name="T0" fmla="*/ 9314 w 21600"/>
                <a:gd name="T1" fmla="*/ 0 h 21600"/>
                <a:gd name="T2" fmla="*/ 0 w 21600"/>
                <a:gd name="T3" fmla="*/ 639 h 21600"/>
                <a:gd name="T4" fmla="*/ 21600 w 21600"/>
                <a:gd name="T5" fmla="*/ 21600 h 21600"/>
                <a:gd name="T6" fmla="*/ 9314 w 21600"/>
                <a:gd name="T7" fmla="*/ 0 h 21600"/>
                <a:gd name="T8" fmla="*/ 9314 w 21600"/>
                <a:gd name="T9" fmla="*/ 0 h 21600"/>
              </a:gdLst>
              <a:ahLst/>
              <a:cxnLst>
                <a:cxn ang="0">
                  <a:pos x="T0" y="T1"/>
                </a:cxn>
                <a:cxn ang="0">
                  <a:pos x="T2" y="T3"/>
                </a:cxn>
                <a:cxn ang="0">
                  <a:pos x="T4" y="T5"/>
                </a:cxn>
                <a:cxn ang="0">
                  <a:pos x="T6" y="T7"/>
                </a:cxn>
                <a:cxn ang="0">
                  <a:pos x="T8" y="T9"/>
                </a:cxn>
              </a:cxnLst>
              <a:rect l="0" t="0" r="r" b="b"/>
              <a:pathLst>
                <a:path w="21600" h="21600">
                  <a:moveTo>
                    <a:pt x="9314" y="0"/>
                  </a:moveTo>
                  <a:lnTo>
                    <a:pt x="0" y="639"/>
                  </a:lnTo>
                  <a:lnTo>
                    <a:pt x="21600" y="21600"/>
                  </a:lnTo>
                  <a:lnTo>
                    <a:pt x="9314" y="0"/>
                  </a:lnTo>
                  <a:close/>
                  <a:moveTo>
                    <a:pt x="9314"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7" name="Freeform 9"/>
            <p:cNvSpPr>
              <a:spLocks/>
            </p:cNvSpPr>
            <p:nvPr/>
          </p:nvSpPr>
          <p:spPr bwMode="auto">
            <a:xfrm>
              <a:off x="1027" y="5005"/>
              <a:ext cx="746" cy="70"/>
            </a:xfrm>
            <a:custGeom>
              <a:avLst/>
              <a:gdLst>
                <a:gd name="T0" fmla="*/ 0 w 21600"/>
                <a:gd name="T1" fmla="*/ 0 h 21600"/>
                <a:gd name="T2" fmla="*/ 1345 w 21600"/>
                <a:gd name="T3" fmla="*/ 21600 h 21600"/>
                <a:gd name="T4" fmla="*/ 21600 w 21600"/>
                <a:gd name="T5" fmla="*/ 0 h 21600"/>
                <a:gd name="T6" fmla="*/ 0 w 21600"/>
                <a:gd name="T7" fmla="*/ 0 h 21600"/>
                <a:gd name="T8" fmla="*/ 0 w 21600"/>
                <a:gd name="T9" fmla="*/ 0 h 21600"/>
              </a:gdLst>
              <a:ahLst/>
              <a:cxnLst>
                <a:cxn ang="0">
                  <a:pos x="T0" y="T1"/>
                </a:cxn>
                <a:cxn ang="0">
                  <a:pos x="T2" y="T3"/>
                </a:cxn>
                <a:cxn ang="0">
                  <a:pos x="T4" y="T5"/>
                </a:cxn>
                <a:cxn ang="0">
                  <a:pos x="T6" y="T7"/>
                </a:cxn>
                <a:cxn ang="0">
                  <a:pos x="T8" y="T9"/>
                </a:cxn>
              </a:cxnLst>
              <a:rect l="0" t="0" r="r" b="b"/>
              <a:pathLst>
                <a:path w="21600" h="21600">
                  <a:moveTo>
                    <a:pt x="0" y="0"/>
                  </a:moveTo>
                  <a:lnTo>
                    <a:pt x="1345" y="21600"/>
                  </a:lnTo>
                  <a:lnTo>
                    <a:pt x="21600" y="0"/>
                  </a:lnTo>
                  <a:lnTo>
                    <a:pt x="0" y="0"/>
                  </a:lnTo>
                  <a:close/>
                  <a:moveTo>
                    <a:pt x="0" y="0"/>
                  </a:moveTo>
                </a:path>
              </a:pathLst>
            </a:custGeom>
            <a:solidFill>
              <a:schemeClr val="accent1"/>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8" name="Freeform 10"/>
            <p:cNvSpPr>
              <a:spLocks/>
            </p:cNvSpPr>
            <p:nvPr/>
          </p:nvSpPr>
          <p:spPr bwMode="auto">
            <a:xfrm>
              <a:off x="0" y="0"/>
              <a:ext cx="8008" cy="5215"/>
            </a:xfrm>
            <a:custGeom>
              <a:avLst/>
              <a:gdLst>
                <a:gd name="T0" fmla="*/ 2772 w 21600"/>
                <a:gd name="T1" fmla="*/ 20727 h 21600"/>
                <a:gd name="T2" fmla="*/ 1762 w 21600"/>
                <a:gd name="T3" fmla="*/ 20727 h 21600"/>
                <a:gd name="T4" fmla="*/ 1762 w 21600"/>
                <a:gd name="T5" fmla="*/ 11061 h 21600"/>
                <a:gd name="T6" fmla="*/ 1071 w 21600"/>
                <a:gd name="T7" fmla="*/ 5413 h 21600"/>
                <a:gd name="T8" fmla="*/ 630 w 21600"/>
                <a:gd name="T9" fmla="*/ 3492 h 21600"/>
                <a:gd name="T10" fmla="*/ 820 w 21600"/>
                <a:gd name="T11" fmla="*/ 3433 h 21600"/>
                <a:gd name="T12" fmla="*/ 820 w 21600"/>
                <a:gd name="T13" fmla="*/ 3263 h 21600"/>
                <a:gd name="T14" fmla="*/ 1701 w 21600"/>
                <a:gd name="T15" fmla="*/ 3146 h 21600"/>
                <a:gd name="T16" fmla="*/ 1762 w 21600"/>
                <a:gd name="T17" fmla="*/ 2912 h 21600"/>
                <a:gd name="T18" fmla="*/ 1827 w 21600"/>
                <a:gd name="T19" fmla="*/ 2677 h 21600"/>
                <a:gd name="T20" fmla="*/ 1887 w 21600"/>
                <a:gd name="T21" fmla="*/ 2560 h 21600"/>
                <a:gd name="T22" fmla="*/ 1261 w 21600"/>
                <a:gd name="T23" fmla="*/ 2560 h 21600"/>
                <a:gd name="T24" fmla="*/ 1261 w 21600"/>
                <a:gd name="T25" fmla="*/ 2794 h 21600"/>
                <a:gd name="T26" fmla="*/ 376 w 21600"/>
                <a:gd name="T27" fmla="*/ 2853 h 21600"/>
                <a:gd name="T28" fmla="*/ 376 w 21600"/>
                <a:gd name="T29" fmla="*/ 3087 h 21600"/>
                <a:gd name="T30" fmla="*/ 0 w 21600"/>
                <a:gd name="T31" fmla="*/ 3146 h 21600"/>
                <a:gd name="T32" fmla="*/ 630 w 21600"/>
                <a:gd name="T33" fmla="*/ 6057 h 21600"/>
                <a:gd name="T34" fmla="*/ 1196 w 21600"/>
                <a:gd name="T35" fmla="*/ 11354 h 21600"/>
                <a:gd name="T36" fmla="*/ 1196 w 21600"/>
                <a:gd name="T37" fmla="*/ 21249 h 21600"/>
                <a:gd name="T38" fmla="*/ 2392 w 21600"/>
                <a:gd name="T39" fmla="*/ 21249 h 21600"/>
                <a:gd name="T40" fmla="*/ 2518 w 21600"/>
                <a:gd name="T41" fmla="*/ 21600 h 21600"/>
                <a:gd name="T42" fmla="*/ 4724 w 21600"/>
                <a:gd name="T43" fmla="*/ 21249 h 21600"/>
                <a:gd name="T44" fmla="*/ 19458 w 21600"/>
                <a:gd name="T45" fmla="*/ 21249 h 21600"/>
                <a:gd name="T46" fmla="*/ 19458 w 21600"/>
                <a:gd name="T47" fmla="*/ 19561 h 21600"/>
                <a:gd name="T48" fmla="*/ 20464 w 21600"/>
                <a:gd name="T49" fmla="*/ 19503 h 21600"/>
                <a:gd name="T50" fmla="*/ 20404 w 21600"/>
                <a:gd name="T51" fmla="*/ 18630 h 21600"/>
                <a:gd name="T52" fmla="*/ 21600 w 21600"/>
                <a:gd name="T53" fmla="*/ 18454 h 21600"/>
                <a:gd name="T54" fmla="*/ 19583 w 21600"/>
                <a:gd name="T55" fmla="*/ 7803 h 21600"/>
                <a:gd name="T56" fmla="*/ 19583 w 21600"/>
                <a:gd name="T57" fmla="*/ 2502 h 21600"/>
                <a:gd name="T58" fmla="*/ 18577 w 21600"/>
                <a:gd name="T59" fmla="*/ 2502 h 21600"/>
                <a:gd name="T60" fmla="*/ 18452 w 21600"/>
                <a:gd name="T61" fmla="*/ 1107 h 21600"/>
                <a:gd name="T62" fmla="*/ 18137 w 21600"/>
                <a:gd name="T63" fmla="*/ 1107 h 21600"/>
                <a:gd name="T64" fmla="*/ 18011 w 21600"/>
                <a:gd name="T65" fmla="*/ 0 h 21600"/>
                <a:gd name="T66" fmla="*/ 4910 w 21600"/>
                <a:gd name="T67" fmla="*/ 2331 h 21600"/>
                <a:gd name="T68" fmla="*/ 4975 w 21600"/>
                <a:gd name="T69" fmla="*/ 2443 h 21600"/>
                <a:gd name="T70" fmla="*/ 5039 w 21600"/>
                <a:gd name="T71" fmla="*/ 2560 h 21600"/>
                <a:gd name="T72" fmla="*/ 5165 w 21600"/>
                <a:gd name="T73" fmla="*/ 2677 h 21600"/>
                <a:gd name="T74" fmla="*/ 17632 w 21600"/>
                <a:gd name="T75" fmla="*/ 522 h 21600"/>
                <a:gd name="T76" fmla="*/ 17757 w 21600"/>
                <a:gd name="T77" fmla="*/ 1512 h 21600"/>
                <a:gd name="T78" fmla="*/ 17882 w 21600"/>
                <a:gd name="T79" fmla="*/ 1512 h 21600"/>
                <a:gd name="T80" fmla="*/ 18072 w 21600"/>
                <a:gd name="T81" fmla="*/ 2970 h 21600"/>
                <a:gd name="T82" fmla="*/ 18953 w 21600"/>
                <a:gd name="T83" fmla="*/ 2970 h 21600"/>
                <a:gd name="T84" fmla="*/ 18953 w 21600"/>
                <a:gd name="T85" fmla="*/ 7569 h 21600"/>
                <a:gd name="T86" fmla="*/ 20970 w 21600"/>
                <a:gd name="T87" fmla="*/ 17640 h 21600"/>
                <a:gd name="T88" fmla="*/ 21034 w 21600"/>
                <a:gd name="T89" fmla="*/ 18108 h 21600"/>
                <a:gd name="T90" fmla="*/ 19963 w 21600"/>
                <a:gd name="T91" fmla="*/ 18342 h 21600"/>
                <a:gd name="T92" fmla="*/ 19963 w 21600"/>
                <a:gd name="T93" fmla="*/ 19098 h 21600"/>
                <a:gd name="T94" fmla="*/ 18953 w 21600"/>
                <a:gd name="T95" fmla="*/ 19157 h 21600"/>
                <a:gd name="T96" fmla="*/ 18953 w 21600"/>
                <a:gd name="T97" fmla="*/ 20727 h 21600"/>
                <a:gd name="T98" fmla="*/ 4785 w 21600"/>
                <a:gd name="T99" fmla="*/ 20727 h 21600"/>
                <a:gd name="T100" fmla="*/ 2898 w 21600"/>
                <a:gd name="T101" fmla="*/ 21020 h 21600"/>
                <a:gd name="T102" fmla="*/ 2772 w 21600"/>
                <a:gd name="T103" fmla="*/ 20727 h 21600"/>
                <a:gd name="T104" fmla="*/ 2772 w 21600"/>
                <a:gd name="T105" fmla="*/ 2072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00" h="21600">
                  <a:moveTo>
                    <a:pt x="2772" y="20727"/>
                  </a:moveTo>
                  <a:lnTo>
                    <a:pt x="1762" y="20727"/>
                  </a:lnTo>
                  <a:lnTo>
                    <a:pt x="1762" y="11061"/>
                  </a:lnTo>
                  <a:lnTo>
                    <a:pt x="1071" y="5413"/>
                  </a:lnTo>
                  <a:lnTo>
                    <a:pt x="630" y="3492"/>
                  </a:lnTo>
                  <a:lnTo>
                    <a:pt x="820" y="3433"/>
                  </a:lnTo>
                  <a:lnTo>
                    <a:pt x="820" y="3263"/>
                  </a:lnTo>
                  <a:lnTo>
                    <a:pt x="1701" y="3146"/>
                  </a:lnTo>
                  <a:lnTo>
                    <a:pt x="1762" y="2912"/>
                  </a:lnTo>
                  <a:lnTo>
                    <a:pt x="1827" y="2677"/>
                  </a:lnTo>
                  <a:lnTo>
                    <a:pt x="1887" y="2560"/>
                  </a:lnTo>
                  <a:lnTo>
                    <a:pt x="1261" y="2560"/>
                  </a:lnTo>
                  <a:lnTo>
                    <a:pt x="1261" y="2794"/>
                  </a:lnTo>
                  <a:lnTo>
                    <a:pt x="376" y="2853"/>
                  </a:lnTo>
                  <a:lnTo>
                    <a:pt x="376" y="3087"/>
                  </a:lnTo>
                  <a:lnTo>
                    <a:pt x="0" y="3146"/>
                  </a:lnTo>
                  <a:lnTo>
                    <a:pt x="630" y="6057"/>
                  </a:lnTo>
                  <a:lnTo>
                    <a:pt x="1196" y="11354"/>
                  </a:lnTo>
                  <a:lnTo>
                    <a:pt x="1196" y="21249"/>
                  </a:lnTo>
                  <a:lnTo>
                    <a:pt x="2392" y="21249"/>
                  </a:lnTo>
                  <a:lnTo>
                    <a:pt x="2518" y="21600"/>
                  </a:lnTo>
                  <a:lnTo>
                    <a:pt x="4724" y="21249"/>
                  </a:lnTo>
                  <a:lnTo>
                    <a:pt x="19458" y="21249"/>
                  </a:lnTo>
                  <a:lnTo>
                    <a:pt x="19458" y="19561"/>
                  </a:lnTo>
                  <a:lnTo>
                    <a:pt x="20464" y="19503"/>
                  </a:lnTo>
                  <a:lnTo>
                    <a:pt x="20404" y="18630"/>
                  </a:lnTo>
                  <a:lnTo>
                    <a:pt x="21600" y="18454"/>
                  </a:lnTo>
                  <a:lnTo>
                    <a:pt x="19583" y="7803"/>
                  </a:lnTo>
                  <a:lnTo>
                    <a:pt x="19583" y="2502"/>
                  </a:lnTo>
                  <a:lnTo>
                    <a:pt x="18577" y="2502"/>
                  </a:lnTo>
                  <a:lnTo>
                    <a:pt x="18452" y="1107"/>
                  </a:lnTo>
                  <a:lnTo>
                    <a:pt x="18137" y="1107"/>
                  </a:lnTo>
                  <a:lnTo>
                    <a:pt x="18011" y="0"/>
                  </a:lnTo>
                  <a:lnTo>
                    <a:pt x="4910" y="2331"/>
                  </a:lnTo>
                  <a:lnTo>
                    <a:pt x="4975" y="2443"/>
                  </a:lnTo>
                  <a:lnTo>
                    <a:pt x="5039" y="2560"/>
                  </a:lnTo>
                  <a:lnTo>
                    <a:pt x="5165" y="2677"/>
                  </a:lnTo>
                  <a:lnTo>
                    <a:pt x="17632" y="522"/>
                  </a:lnTo>
                  <a:lnTo>
                    <a:pt x="17757" y="1512"/>
                  </a:lnTo>
                  <a:lnTo>
                    <a:pt x="17882" y="1512"/>
                  </a:lnTo>
                  <a:lnTo>
                    <a:pt x="18072" y="2970"/>
                  </a:lnTo>
                  <a:lnTo>
                    <a:pt x="18953" y="2970"/>
                  </a:lnTo>
                  <a:lnTo>
                    <a:pt x="18953" y="7569"/>
                  </a:lnTo>
                  <a:lnTo>
                    <a:pt x="20970" y="17640"/>
                  </a:lnTo>
                  <a:lnTo>
                    <a:pt x="21034" y="18108"/>
                  </a:lnTo>
                  <a:lnTo>
                    <a:pt x="19963" y="18342"/>
                  </a:lnTo>
                  <a:lnTo>
                    <a:pt x="19963" y="19098"/>
                  </a:lnTo>
                  <a:lnTo>
                    <a:pt x="18953" y="19157"/>
                  </a:lnTo>
                  <a:lnTo>
                    <a:pt x="18953" y="20727"/>
                  </a:lnTo>
                  <a:lnTo>
                    <a:pt x="4785" y="20727"/>
                  </a:lnTo>
                  <a:lnTo>
                    <a:pt x="2898" y="21020"/>
                  </a:lnTo>
                  <a:lnTo>
                    <a:pt x="2772" y="20727"/>
                  </a:lnTo>
                  <a:close/>
                  <a:moveTo>
                    <a:pt x="2772" y="20727"/>
                  </a:moveTo>
                </a:path>
              </a:pathLst>
            </a:custGeom>
            <a:solidFill>
              <a:srgbClr val="000000"/>
            </a:solidFill>
            <a:ln w="3175" cap="flat">
              <a:solidFill>
                <a:schemeClr val="tx1"/>
              </a:solidFill>
              <a:prstDash val="solid"/>
              <a:round/>
              <a:headEnd type="none" w="med" len="med"/>
              <a:tailEnd type="none" w="med" len="med"/>
            </a:ln>
          </p:spPr>
          <p:txBody>
            <a:bodyPr lIns="0" tIns="0" rIns="0" bIns="0"/>
            <a:lstStyle/>
            <a:p>
              <a:endParaRPr lang="en-US"/>
            </a:p>
          </p:txBody>
        </p:sp>
        <p:sp>
          <p:nvSpPr>
            <p:cNvPr id="37899" name="Line 11"/>
            <p:cNvSpPr>
              <a:spLocks noChangeShapeType="1"/>
            </p:cNvSpPr>
            <p:nvPr/>
          </p:nvSpPr>
          <p:spPr bwMode="auto">
            <a:xfrm rot="10800000" flipH="1">
              <a:off x="647" y="586"/>
              <a:ext cx="1438" cy="123"/>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7900" name="Line 12"/>
            <p:cNvSpPr>
              <a:spLocks noChangeShapeType="1"/>
            </p:cNvSpPr>
            <p:nvPr/>
          </p:nvSpPr>
          <p:spPr bwMode="auto">
            <a:xfrm rot="10800000" flipH="1">
              <a:off x="575" y="586"/>
              <a:ext cx="1294" cy="61"/>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7901" name="Line 13"/>
            <p:cNvSpPr>
              <a:spLocks noChangeShapeType="1"/>
            </p:cNvSpPr>
            <p:nvPr/>
          </p:nvSpPr>
          <p:spPr bwMode="auto">
            <a:xfrm rot="10800000" flipH="1">
              <a:off x="647" y="612"/>
              <a:ext cx="1360" cy="124"/>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7902" name="Line 14"/>
            <p:cNvSpPr>
              <a:spLocks noChangeShapeType="1"/>
            </p:cNvSpPr>
            <p:nvPr/>
          </p:nvSpPr>
          <p:spPr bwMode="auto">
            <a:xfrm>
              <a:off x="647" y="647"/>
              <a:ext cx="287" cy="2"/>
            </a:xfrm>
            <a:prstGeom prst="line">
              <a:avLst/>
            </a:prstGeom>
            <a:noFill/>
            <a:ln w="7620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7903" name="AutoShape 15"/>
            <p:cNvSpPr>
              <a:spLocks/>
            </p:cNvSpPr>
            <p:nvPr/>
          </p:nvSpPr>
          <p:spPr bwMode="auto">
            <a:xfrm rot="-360000">
              <a:off x="1084" y="638"/>
              <a:ext cx="1220" cy="1236"/>
            </a:xfrm>
            <a:custGeom>
              <a:avLst/>
              <a:gdLst/>
              <a:ahLst/>
              <a:cxnLst/>
              <a:rect l="0" t="0" r="r" b="b"/>
              <a:pathLst>
                <a:path w="21262" h="21312">
                  <a:moveTo>
                    <a:pt x="0" y="0"/>
                  </a:moveTo>
                  <a:lnTo>
                    <a:pt x="21262" y="288"/>
                  </a:lnTo>
                  <a:lnTo>
                    <a:pt x="21600" y="21600"/>
                  </a:lnTo>
                  <a:lnTo>
                    <a:pt x="338" y="21312"/>
                  </a:lnTo>
                  <a:close/>
                  <a:moveTo>
                    <a:pt x="0" y="0"/>
                  </a:moveTo>
                </a:path>
              </a:pathLst>
            </a:custGeom>
            <a:solidFill>
              <a:schemeClr val="accent1"/>
            </a:solidFill>
            <a:ln>
              <a:noFill/>
            </a:ln>
            <a:extLst>
              <a:ext uri="{91240B29-F687-4F45-9708-019B960494DF}">
                <a14:hiddenLine xmlns:a14="http://schemas.microsoft.com/office/drawing/2010/main" w="9525" cap="flat">
                  <a:solidFill>
                    <a:schemeClr val="tx1"/>
                  </a:solidFill>
                  <a:miter lim="800000"/>
                  <a:headEnd type="none" w="med" len="med"/>
                  <a:tailEnd type="none" w="med" len="med"/>
                </a14:hiddenLine>
              </a:ext>
            </a:extLst>
          </p:spPr>
          <p:txBody>
            <a:bodyPr lIns="0" tIns="0" rIns="0" bIns="0"/>
            <a:lstStyle/>
            <a:p>
              <a:endParaRPr lang="en-US"/>
            </a:p>
          </p:txBody>
        </p:sp>
        <p:sp>
          <p:nvSpPr>
            <p:cNvPr id="37904" name="Line 16"/>
            <p:cNvSpPr>
              <a:spLocks noChangeShapeType="1"/>
            </p:cNvSpPr>
            <p:nvPr/>
          </p:nvSpPr>
          <p:spPr bwMode="auto">
            <a:xfrm rot="10800000" flipH="1">
              <a:off x="934" y="586"/>
              <a:ext cx="1295" cy="123"/>
            </a:xfrm>
            <a:prstGeom prst="line">
              <a:avLst/>
            </a:prstGeom>
            <a:noFill/>
            <a:ln w="571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7905" name="Line 17"/>
            <p:cNvSpPr>
              <a:spLocks noChangeShapeType="1"/>
            </p:cNvSpPr>
            <p:nvPr/>
          </p:nvSpPr>
          <p:spPr bwMode="auto">
            <a:xfrm flipH="1">
              <a:off x="1006" y="709"/>
              <a:ext cx="1367" cy="1"/>
            </a:xfrm>
            <a:prstGeom prst="line">
              <a:avLst/>
            </a:prstGeom>
            <a:noFill/>
            <a:ln w="19050"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7906" name="Line 18"/>
            <p:cNvSpPr>
              <a:spLocks noChangeShapeType="1"/>
            </p:cNvSpPr>
            <p:nvPr/>
          </p:nvSpPr>
          <p:spPr bwMode="auto">
            <a:xfrm flipH="1">
              <a:off x="1654" y="647"/>
              <a:ext cx="575" cy="62"/>
            </a:xfrm>
            <a:prstGeom prst="line">
              <a:avLst/>
            </a:pr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37909" name="Rectangle 21"/>
          <p:cNvSpPr>
            <a:spLocks/>
          </p:cNvSpPr>
          <p:nvPr/>
        </p:nvSpPr>
        <p:spPr bwMode="auto">
          <a:xfrm>
            <a:off x="1435100" y="2692400"/>
            <a:ext cx="9728200"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a:spcBef>
                <a:spcPts val="500"/>
              </a:spcBef>
            </a:pPr>
            <a:r>
              <a:rPr lang="es-MX" sz="360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¿Quién también hay de vosotros que cierre las puertas o alumbre mi altar de balde? Yo no tengo complacencia en vosotros, dice Jehová de los ejércitos, ni de vuestra mano aceptaré ofrenda. Porque desde donde el sol nace hasta donde se pone, es grande mi nombre entre las naciones; y en todo lugar se ofrece a mi nombre incienso y ofrenda limpia, porque grande es mi nombre entre las naciones, dice Jehová de los ejércitos. </a:t>
            </a:r>
          </a:p>
          <a:p>
            <a:pPr>
              <a:spcBef>
                <a:spcPts val="500"/>
              </a:spcBef>
            </a:pPr>
            <a:r>
              <a:rPr lang="es-MX" sz="3600" dirty="0">
                <a:solidFill>
                  <a:schemeClr val="tx1"/>
                </a:solidFill>
                <a:effectLst>
                  <a:outerShdw blurRad="38100" dist="38100" dir="2700000" algn="tl">
                    <a:srgbClr val="DDDDDD"/>
                  </a:outerShdw>
                </a:effectLst>
                <a:latin typeface="Times New Roman Bold" charset="0"/>
                <a:ea typeface="ＭＳ Ｐゴシック" charset="0"/>
                <a:cs typeface="Times New Roman Bold" charset="0"/>
                <a:sym typeface="Times New Roman Bold" charset="0"/>
              </a:rPr>
              <a:t>Mal 1:10-11</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 y="-88106"/>
            <a:ext cx="8766175"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16.xml.rels><?xml version="1.0" encoding="UTF-8" standalone="yes"?>
<Relationships xmlns="http://schemas.openxmlformats.org/package/2006/relationships"><Relationship Id="rId1" Type="http://schemas.openxmlformats.org/officeDocument/2006/relationships/image" Target="../media/image1.jpeg"/></Relationships>
</file>

<file path=ppt/theme/_rels/theme17.xml.rels><?xml version="1.0" encoding="UTF-8" standalone="yes"?>
<Relationships xmlns="http://schemas.openxmlformats.org/package/2006/relationships"><Relationship Id="rId1" Type="http://schemas.openxmlformats.org/officeDocument/2006/relationships/image" Target="../media/image1.jpeg"/></Relationships>
</file>

<file path=ppt/theme/_rels/theme18.xml.rels><?xml version="1.0" encoding="UTF-8" standalone="yes"?>
<Relationships xmlns="http://schemas.openxmlformats.org/package/2006/relationships"><Relationship Id="rId1" Type="http://schemas.openxmlformats.org/officeDocument/2006/relationships/image" Target="../media/image1.jpeg"/></Relationships>
</file>

<file path=ppt/theme/_rels/theme19.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20.xml.rels><?xml version="1.0" encoding="UTF-8" standalone="yes"?>
<Relationships xmlns="http://schemas.openxmlformats.org/package/2006/relationships"><Relationship Id="rId1" Type="http://schemas.openxmlformats.org/officeDocument/2006/relationships/image" Target="../media/image1.jpeg"/></Relationships>
</file>

<file path=ppt/theme/_rels/theme21.xml.rels><?xml version="1.0" encoding="UTF-8" standalone="yes"?>
<Relationships xmlns="http://schemas.openxmlformats.org/package/2006/relationships"><Relationship Id="rId1" Type="http://schemas.openxmlformats.org/officeDocument/2006/relationships/image" Target="../media/image1.jpeg"/></Relationships>
</file>

<file path=ppt/theme/_rels/theme22.xml.rels><?xml version="1.0" encoding="UTF-8" standalone="yes"?>
<Relationships xmlns="http://schemas.openxmlformats.org/package/2006/relationships"><Relationship Id="rId1" Type="http://schemas.openxmlformats.org/officeDocument/2006/relationships/image" Target="../media/image1.jpeg"/></Relationships>
</file>

<file path=ppt/theme/_rels/theme23.xml.rels><?xml version="1.0" encoding="UTF-8" standalone="yes"?>
<Relationships xmlns="http://schemas.openxmlformats.org/package/2006/relationships"><Relationship Id="rId1" Type="http://schemas.openxmlformats.org/officeDocument/2006/relationships/image" Target="../media/image1.jpeg"/></Relationships>
</file>

<file path=ppt/theme/_rels/theme24.xml.rels><?xml version="1.0" encoding="UTF-8" standalone="yes"?>
<Relationships xmlns="http://schemas.openxmlformats.org/package/2006/relationships"><Relationship Id="rId1" Type="http://schemas.openxmlformats.org/officeDocument/2006/relationships/image" Target="../media/image1.jpeg"/></Relationships>
</file>

<file path=ppt/theme/_rels/theme25.xml.rels><?xml version="1.0" encoding="UTF-8" standalone="yes"?>
<Relationships xmlns="http://schemas.openxmlformats.org/package/2006/relationships"><Relationship Id="rId1" Type="http://schemas.openxmlformats.org/officeDocument/2006/relationships/image" Target="../media/image1.jpeg"/></Relationships>
</file>

<file path=ppt/theme/_rels/theme26.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FFFFFF"/>
      </a:accent1>
      <a:accent2>
        <a:srgbClr val="333399"/>
      </a:accent2>
      <a:accent3>
        <a:srgbClr val="FFFFFF"/>
      </a:accent3>
      <a:accent4>
        <a:srgbClr val="000000"/>
      </a:accent4>
      <a:accent5>
        <a:srgbClr val="FFFFFF"/>
      </a:accent5>
      <a:accent6>
        <a:srgbClr val="2D2D8A"/>
      </a:accent6>
      <a:hlink>
        <a:srgbClr val="009999"/>
      </a:hlink>
      <a:folHlink>
        <a:srgbClr val="99CC00"/>
      </a:folHlink>
    </a:clrScheme>
    <a:fontScheme name="Title &amp; Bullets">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Photo - Horizontal">
  <a:themeElements>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Horizontal">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Photo - Vertical">
  <a:themeElements>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Vertical">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amp; Bullets - Left">
  <a:themeElements>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Left">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amp; 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itle &amp; Bullets - 2 Column">
  <a:themeElements>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2 Column">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Bullets &amp; Photo">
  <a:themeElements>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Bullets &amp; Photo">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itle &amp; Bullets - Right">
  <a:themeElements>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Right">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itle - Center">
  <a:themeElements>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Center">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Bullets">
  <a:themeElements>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llets">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Top">
      <a:majorFont>
        <a:latin typeface="Times"/>
        <a:ea typeface="ヒラギノ明朝 ProN W3"/>
        <a:cs typeface="ヒラギノ明朝 ProN W3"/>
      </a:majorFont>
      <a:minorFont>
        <a:latin typeface="Times"/>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800" b="0" i="1"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66</TotalTime>
  <Pages>0</Pages>
  <Words>1602</Words>
  <Characters>0</Characters>
  <Application>Microsoft Office PowerPoint</Application>
  <PresentationFormat>Custom</PresentationFormat>
  <Lines>0</Lines>
  <Paragraphs>97</Paragraphs>
  <Slides>26</Slides>
  <Notes>1</Notes>
  <HiddenSlides>0</HiddenSlides>
  <MMClips>0</MMClips>
  <ScaleCrop>false</ScaleCrop>
  <HeadingPairs>
    <vt:vector size="6" baseType="variant">
      <vt:variant>
        <vt:lpstr>Fonts Used</vt:lpstr>
      </vt:variant>
      <vt:variant>
        <vt:i4>18</vt:i4>
      </vt:variant>
      <vt:variant>
        <vt:lpstr>Theme</vt:lpstr>
      </vt:variant>
      <vt:variant>
        <vt:i4>26</vt:i4>
      </vt:variant>
      <vt:variant>
        <vt:lpstr>Slide Titles</vt:lpstr>
      </vt:variant>
      <vt:variant>
        <vt:i4>26</vt:i4>
      </vt:variant>
    </vt:vector>
  </HeadingPairs>
  <TitlesOfParts>
    <vt:vector size="70" baseType="lpstr">
      <vt:lpstr>ＭＳ Ｐゴシック</vt:lpstr>
      <vt:lpstr>Arial</vt:lpstr>
      <vt:lpstr>Arial Bold Italic</vt:lpstr>
      <vt:lpstr>Berlin Sans FB Demi Bold</vt:lpstr>
      <vt:lpstr>Charcoal CY</vt:lpstr>
      <vt:lpstr>Constantia Italic</vt:lpstr>
      <vt:lpstr>Eras Bold ITC</vt:lpstr>
      <vt:lpstr>Gill Sans</vt:lpstr>
      <vt:lpstr>Lucida Grande</vt:lpstr>
      <vt:lpstr>Maiandra GD</vt:lpstr>
      <vt:lpstr>Times</vt:lpstr>
      <vt:lpstr>Times New Roman</vt:lpstr>
      <vt:lpstr>Times New Roman Bold</vt:lpstr>
      <vt:lpstr>Wingdings</vt:lpstr>
      <vt:lpstr>Wingdings 2</vt:lpstr>
      <vt:lpstr>Zapf Dingbats</vt:lpstr>
      <vt:lpstr>ヒラギノ明朝 ProN W3</vt:lpstr>
      <vt:lpstr>ヒラギノ角ゴ ProN W3</vt:lpstr>
      <vt:lpstr>Title &amp; Bullets</vt:lpstr>
      <vt:lpstr>Title &amp; Bullets</vt:lpstr>
      <vt:lpstr>Title &amp; Bullets - 2 Column</vt:lpstr>
      <vt:lpstr>Title, Bullets &amp; Photo</vt:lpstr>
      <vt:lpstr>Title &amp; Bullets - Right</vt:lpstr>
      <vt:lpstr>Title &amp; Subtitle</vt:lpstr>
      <vt:lpstr>Title - Center</vt:lpstr>
      <vt:lpstr>Bullets</vt:lpstr>
      <vt:lpstr>Title - Top</vt:lpstr>
      <vt:lpstr>Photo - Horizontal</vt:lpstr>
      <vt:lpstr>Photo - Vertical</vt:lpstr>
      <vt:lpstr>Blank</vt:lpstr>
      <vt:lpstr>Bullets</vt:lpstr>
      <vt:lpstr>Title &amp; Bullets - Left</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Giving_Best_To_God</dc:title>
  <dc:creator>John</dc:creator>
  <cp:lastModifiedBy>Andres Pong</cp:lastModifiedBy>
  <cp:revision>10</cp:revision>
  <dcterms:modified xsi:type="dcterms:W3CDTF">2018-03-01T03:35:22Z</dcterms:modified>
</cp:coreProperties>
</file>