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68" autoAdjust="0"/>
    <p:restoredTop sz="66802" autoAdjust="0"/>
  </p:normalViewPr>
  <p:slideViewPr>
    <p:cSldViewPr snapToGrid="0">
      <p:cViewPr varScale="1">
        <p:scale>
          <a:sx n="76" d="100"/>
          <a:sy n="76" d="100"/>
        </p:scale>
        <p:origin x="25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8787550-3A3C-47C5-8710-0DF7DE838F51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3C1C69E-332F-4B55-A978-E2A07DBDF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62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9570886-2004-4632-AC92-823C211A0714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D50E732-5EFA-403D-9243-575F019E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01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10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8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57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51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25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01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15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07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5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26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3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2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1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84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0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0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50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7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ED5A3-3BDD-488A-BBB1-53EAD0DEF15E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5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8" b="16939"/>
          <a:stretch/>
        </p:blipFill>
        <p:spPr bwMode="auto">
          <a:xfrm>
            <a:off x="20" y="10"/>
            <a:ext cx="12191980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Connector 6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s-MX" dirty="0"/>
              <a:t>La Plaga De La Pornografía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Mateo 5:27-30</a:t>
            </a:r>
          </a:p>
        </p:txBody>
      </p:sp>
    </p:spTree>
    <p:extLst>
      <p:ext uri="{BB962C8B-B14F-4D97-AF65-F5344CB8AC3E}">
        <p14:creationId xmlns:p14="http://schemas.microsoft.com/office/powerpoint/2010/main" val="24464431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7"/>
            <a:ext cx="4786041" cy="716933"/>
          </a:xfrm>
        </p:spPr>
        <p:txBody>
          <a:bodyPr>
            <a:normAutofit/>
          </a:bodyPr>
          <a:lstStyle/>
          <a:p>
            <a:r>
              <a:rPr lang="es-MX" dirty="0"/>
              <a:t>Introducción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565329"/>
            <a:ext cx="5109506" cy="4658491"/>
          </a:xfrm>
        </p:spPr>
        <p:txBody>
          <a:bodyPr>
            <a:normAutofit fontScale="92500" lnSpcReduction="10000"/>
          </a:bodyPr>
          <a:lstStyle/>
          <a:p>
            <a:r>
              <a:rPr lang="es-ES" sz="3200" b="1" dirty="0"/>
              <a:t>¿Por qué tantos cristianos están atrapados en esta epidemia?</a:t>
            </a:r>
          </a:p>
          <a:p>
            <a:r>
              <a:rPr lang="es-ES" sz="3200" b="1" dirty="0"/>
              <a:t>La lujuria es la base del problema</a:t>
            </a:r>
          </a:p>
          <a:p>
            <a:r>
              <a:rPr lang="es-ES" sz="3200" b="1" dirty="0"/>
              <a:t>La Biblia ve prácticas sexuales pervertidas a las que nuestras mentes están abiertas.</a:t>
            </a:r>
          </a:p>
          <a:p>
            <a:r>
              <a:rPr lang="es-ES" sz="3200" b="1" dirty="0"/>
              <a:t>Marcos 7: 21-23</a:t>
            </a:r>
          </a:p>
          <a:p>
            <a:r>
              <a:rPr lang="es-ES" sz="3200" b="1" dirty="0"/>
              <a:t>Efesios 4: 17-19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372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412699"/>
            <a:ext cx="5109506" cy="1219854"/>
          </a:xfrm>
        </p:spPr>
        <p:txBody>
          <a:bodyPr>
            <a:noAutofit/>
          </a:bodyPr>
          <a:lstStyle/>
          <a:p>
            <a:r>
              <a:rPr lang="es-ES" sz="2800" b="1" dirty="0"/>
              <a:t>El Internet está lleno de imágenes sugestivas, así como abiertamente pornográficas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865838"/>
            <a:ext cx="5109506" cy="4357982"/>
          </a:xfrm>
        </p:spPr>
        <p:txBody>
          <a:bodyPr>
            <a:normAutofit/>
          </a:bodyPr>
          <a:lstStyle/>
          <a:p>
            <a:r>
              <a:rPr lang="es-ES" sz="2400" b="1" dirty="0"/>
              <a:t>Leer y meditar sobre "las cosas de arriba:</a:t>
            </a:r>
          </a:p>
          <a:p>
            <a:pPr lvl="1"/>
            <a:r>
              <a:rPr lang="es-ES" sz="2000" b="1" dirty="0"/>
              <a:t>Colosenses 3: 1</a:t>
            </a:r>
          </a:p>
          <a:p>
            <a:r>
              <a:rPr lang="es-ES" sz="2400" b="1" dirty="0"/>
              <a:t>No dirija su mente hacia la "lujuria de la carne"</a:t>
            </a:r>
          </a:p>
          <a:p>
            <a:pPr lvl="1"/>
            <a:r>
              <a:rPr lang="es-ES" sz="2000" b="1" dirty="0"/>
              <a:t>1 Juan 2: 15-17</a:t>
            </a:r>
          </a:p>
          <a:p>
            <a:r>
              <a:rPr lang="es-ES" sz="2400" b="1" dirty="0"/>
              <a:t>El verdadero problema es que no meditamos de las cosas espirituales como debemos</a:t>
            </a:r>
          </a:p>
          <a:p>
            <a:r>
              <a:rPr lang="es-ES" sz="2400" b="1" dirty="0"/>
              <a:t>Filipenses 4: 8</a:t>
            </a:r>
          </a:p>
          <a:p>
            <a:r>
              <a:rPr lang="es-ES" sz="2400" b="1" dirty="0"/>
              <a:t>Salmos 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4898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360973"/>
            <a:ext cx="5109506" cy="883627"/>
          </a:xfrm>
        </p:spPr>
        <p:txBody>
          <a:bodyPr>
            <a:noAutofit/>
          </a:bodyPr>
          <a:lstStyle/>
          <a:p>
            <a:r>
              <a:rPr lang="es-ES" sz="2800" b="1" dirty="0"/>
              <a:t>Todos los escritores de la Biblia enseñan contra la inmoralidad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580828"/>
            <a:ext cx="5109506" cy="4642992"/>
          </a:xfrm>
        </p:spPr>
        <p:txBody>
          <a:bodyPr>
            <a:normAutofit fontScale="55000" lnSpcReduction="20000"/>
          </a:bodyPr>
          <a:lstStyle/>
          <a:p>
            <a:r>
              <a:rPr lang="es-ES" sz="2900" b="1" dirty="0"/>
              <a:t>Éxodo 20: 14-17</a:t>
            </a:r>
          </a:p>
          <a:p>
            <a:r>
              <a:rPr lang="es-ES" sz="2900" b="1" dirty="0"/>
              <a:t>Proverbios 6: 25-27</a:t>
            </a:r>
          </a:p>
          <a:p>
            <a:r>
              <a:rPr lang="es-ES" sz="2900" b="1" dirty="0"/>
              <a:t>1 Corintios 6: 13-15; 18-20</a:t>
            </a:r>
          </a:p>
          <a:p>
            <a:r>
              <a:rPr lang="es-ES" sz="3300" dirty="0"/>
              <a:t>1Co 6:13-15  Las viandas para el vientre, y el vientre para las viandas; pero tanto al uno como a las otras destruirá Dios. Pero el cuerpo no es para la fornicación, sino para el Señor, y el Señor para el cuerpo.  (14)  Y Dios, que levantó al Señor, también a nosotros nos levantará con su poder.  (15)  ¿No sabéis que vuestros cuerpos son miembros de Cristo? ¿Quitaré, pues, los miembros de Cristo y los haré miembros de una ramera? De ningún modo.  1Co 6:18-20  Huid de la fornicación. Cualquier otro pecado que el hombre cometa, está fuera del cuerpo; mas el que fornica, contra su propio cuerpo peca.  (19)  ¿O ignoráis que vuestro cuerpo es templo del Espíritu Santo, el cual está en vosotros,</a:t>
            </a:r>
            <a:r>
              <a:rPr lang="es-ES" sz="3300" baseline="30000" dirty="0"/>
              <a:t>(C)</a:t>
            </a:r>
            <a:r>
              <a:rPr lang="es-ES" sz="3300" dirty="0"/>
              <a:t> el cual tenéis de Dios, y que no sois vuestros?  (20)  Porque habéis sido comprados por precio; glorificad, pues, a Dios en vuestro cuerpo y en vuestro espíritu, los cuales son de Dios</a:t>
            </a:r>
            <a:r>
              <a:rPr lang="es-E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s-ES" sz="3200" dirty="0">
              <a:solidFill>
                <a:srgbClr val="008080"/>
              </a:solidFill>
              <a:latin typeface="Georgia" panose="02040502050405020303" pitchFamily="18" charset="0"/>
            </a:endParaRPr>
          </a:p>
          <a:p>
            <a:endParaRPr lang="es-ES" sz="3200" dirty="0">
              <a:solidFill>
                <a:srgbClr val="008080"/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US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64116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360973"/>
            <a:ext cx="5109506" cy="909027"/>
          </a:xfrm>
        </p:spPr>
        <p:txBody>
          <a:bodyPr>
            <a:noAutofit/>
          </a:bodyPr>
          <a:lstStyle/>
          <a:p>
            <a:r>
              <a:rPr lang="es-ES" sz="2800" b="1" dirty="0"/>
              <a:t>Nos advierten contra la inmoralidad sexual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5844"/>
            <a:ext cx="5434970" cy="5432156"/>
          </a:xfrm>
        </p:spPr>
        <p:txBody>
          <a:bodyPr>
            <a:normAutofit fontScale="85000" lnSpcReduction="20000"/>
          </a:bodyPr>
          <a:lstStyle/>
          <a:p>
            <a:r>
              <a:rPr lang="es-ES" sz="2400" b="1" dirty="0"/>
              <a:t>Ni siquiera debe haber un indicio de ello</a:t>
            </a:r>
          </a:p>
          <a:p>
            <a:pPr lvl="1"/>
            <a:r>
              <a:rPr lang="es-ES" sz="2000" b="1" dirty="0"/>
              <a:t>Hebreos 13: 4</a:t>
            </a:r>
          </a:p>
          <a:p>
            <a:pPr lvl="1"/>
            <a:r>
              <a:rPr lang="es-ES" sz="2000" b="1" dirty="0"/>
              <a:t>Efesios 5: 3</a:t>
            </a:r>
          </a:p>
          <a:p>
            <a:pPr lvl="1"/>
            <a:r>
              <a:rPr lang="es-ES" sz="2000" b="1" dirty="0"/>
              <a:t>Gálatas 5: 19-21</a:t>
            </a:r>
          </a:p>
          <a:p>
            <a:r>
              <a:rPr lang="es-ES" sz="2400" b="1" dirty="0"/>
              <a:t>La gratificación sexual debe ser a través del matrimonio</a:t>
            </a:r>
          </a:p>
          <a:p>
            <a:r>
              <a:rPr lang="es-ES" sz="2400" b="1" dirty="0"/>
              <a:t>Proverbios 5: 15-23 </a:t>
            </a:r>
          </a:p>
          <a:p>
            <a:pPr lvl="1"/>
            <a:r>
              <a:rPr lang="es-ES" sz="2000" b="1" dirty="0"/>
              <a:t>15  Bebe el agua de tu misma cisterna, </a:t>
            </a:r>
          </a:p>
          <a:p>
            <a:pPr lvl="1"/>
            <a:r>
              <a:rPr lang="es-ES" sz="2000" b="1" dirty="0"/>
              <a:t>Y los raudales de tu propio pozo.  16  ¿Se derramarán tus fuentes por las calles, Y tus corrientes de aguas por las plazas? 17  Sean para ti solo, Y no para los extraños contigo. 18  Sea bendito tu manantial, Y alégrate con la mujer de tu juventud, 19  Como cierva amada y graciosa gacela. Sus caricias te satisfagan en todo tiempo, Y en su amor recréate siempre. 20  ¿Y por qué, hijo mío, andarás ciego con la mujer ajena, Y abrazarás el seno de la extraña? 21  Porque los caminos del hombre están ante los ojos de Jehová, Y él considera todas sus veredas. 22  Prenderán al impío sus propias iniquidades, Y retenido será con las cuerdas de su pecado. 23  El morirá por falta de corrección, Y errará por lo inmenso de su locura.</a:t>
            </a:r>
          </a:p>
          <a:p>
            <a:pPr lvl="1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711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360973"/>
            <a:ext cx="5109506" cy="883627"/>
          </a:xfrm>
        </p:spPr>
        <p:txBody>
          <a:bodyPr>
            <a:noAutofit/>
          </a:bodyPr>
          <a:lstStyle/>
          <a:p>
            <a:r>
              <a:rPr lang="es-MX" sz="2800" b="1" dirty="0"/>
              <a:t>Sentido De La Vergüenza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425844"/>
            <a:ext cx="5109506" cy="4797975"/>
          </a:xfrm>
        </p:spPr>
        <p:txBody>
          <a:bodyPr>
            <a:normAutofit fontScale="92500" lnSpcReduction="10000"/>
          </a:bodyPr>
          <a:lstStyle/>
          <a:p>
            <a:r>
              <a:rPr lang="es-ES" sz="3600" b="1" dirty="0"/>
              <a:t>La mayoría de los cristianos recuerda cómo sonrojarse</a:t>
            </a:r>
          </a:p>
          <a:p>
            <a:pPr lvl="1"/>
            <a:r>
              <a:rPr lang="es-ES" sz="3200" b="1" dirty="0"/>
              <a:t>Jeremías 6:15</a:t>
            </a:r>
          </a:p>
          <a:p>
            <a:r>
              <a:rPr lang="es-ES" sz="3600" b="1" dirty="0"/>
              <a:t>Incluso en la privacidad de su hogar no lo hace correcto</a:t>
            </a:r>
          </a:p>
          <a:p>
            <a:r>
              <a:rPr lang="es-ES" sz="3600" b="1" dirty="0"/>
              <a:t>Proverbios 4:23</a:t>
            </a:r>
          </a:p>
          <a:p>
            <a:r>
              <a:rPr lang="es-ES" sz="3600" b="1" dirty="0"/>
              <a:t>Salmos 90: 8</a:t>
            </a:r>
          </a:p>
          <a:p>
            <a:r>
              <a:rPr lang="es-ES" sz="3600" b="1" dirty="0"/>
              <a:t>Salmos 19:12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9549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atholicsun.org/wp-content/uploads/2015/11/Effects-of-Pornograph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7744" y="201168"/>
            <a:ext cx="865022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dirty="0"/>
              <a:t>EFECTOS DE LA PORNOGRAFÍA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82496" y="1032165"/>
            <a:ext cx="3877056" cy="42165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r>
              <a:rPr lang="en-US" sz="2400" dirty="0"/>
              <a:t>EL USO DE PORNOGRAFÍA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LLEVA A LA INFIDELIDAD Y EL DIVORCIO.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LA VISIÓN DE LA PORNOGRAFÍA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LLEVA A UNA PÉRDIDA DE INTERÉS EN BUENAS RELACIONES FAMILIARES.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EL CONSUMO PROLONGADO DE LA PORNOGRAFÍA POR LOS HOMBRES CAUSA LA OPINION DE VER LAS MUJERES COMO "OBJETOS SEXUALES.</a:t>
            </a:r>
            <a:r>
              <a:rPr lang="en-US" sz="2400" dirty="0"/>
              <a:t>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87768" y="1003626"/>
            <a:ext cx="4123944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-</a:t>
            </a:r>
            <a:r>
              <a:rPr lang="en-US" sz="2400" dirty="0"/>
              <a:t>LA PORNOGRAFIA ES ADICTIVA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LOS VIOLADORES DE MENORES   HAN VISTO PORNOGRAFIA  Y ALGUNOS SON DISTRIBUIDORES.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HAY UNA CONEXIÓN ENTRE EL CONSUMO DE LA PORNOGRAFÍA VIOLENTA CON LA CONDUCTA DE AGRESIÓN Y LA INCIDENCIA DE  VIOLACIÓNES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1624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8" b="16939"/>
          <a:stretch/>
        </p:blipFill>
        <p:spPr bwMode="auto">
          <a:xfrm>
            <a:off x="20" y="10"/>
            <a:ext cx="12191980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Connector 6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s-MX" dirty="0"/>
              <a:t>La Plaga De La Pornografía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Mateo 5:27-30</a:t>
            </a:r>
          </a:p>
        </p:txBody>
      </p:sp>
    </p:spTree>
    <p:extLst>
      <p:ext uri="{BB962C8B-B14F-4D97-AF65-F5344CB8AC3E}">
        <p14:creationId xmlns:p14="http://schemas.microsoft.com/office/powerpoint/2010/main" val="589303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678</Words>
  <Application>Microsoft Office PowerPoint</Application>
  <PresentationFormat>Widescreen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Office Theme</vt:lpstr>
      <vt:lpstr>La Plaga De La Pornografía </vt:lpstr>
      <vt:lpstr>Introducción </vt:lpstr>
      <vt:lpstr>El Internet está lleno de imágenes sugestivas, así como abiertamente pornográficas</vt:lpstr>
      <vt:lpstr>Todos los escritores de la Biblia enseñan contra la inmoralidad</vt:lpstr>
      <vt:lpstr>Nos advierten contra la inmoralidad sexual</vt:lpstr>
      <vt:lpstr>Sentido De La Vergüenza</vt:lpstr>
      <vt:lpstr>PowerPoint Presentation</vt:lpstr>
      <vt:lpstr>La Plaga De La Pornografía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Welch</dc:creator>
  <cp:lastModifiedBy>ADMINISTRADOR MTZ</cp:lastModifiedBy>
  <cp:revision>15</cp:revision>
  <cp:lastPrinted>2016-11-26T21:06:12Z</cp:lastPrinted>
  <dcterms:created xsi:type="dcterms:W3CDTF">2016-11-26T16:55:34Z</dcterms:created>
  <dcterms:modified xsi:type="dcterms:W3CDTF">2016-12-20T22:52:48Z</dcterms:modified>
</cp:coreProperties>
</file>