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756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 userDrawn="1">
          <p15:clr>
            <a:srgbClr val="A4A3A4"/>
          </p15:clr>
        </p15:guide>
        <p15:guide id="2" orient="horz" pos="30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42" y="96"/>
      </p:cViewPr>
      <p:guideLst>
        <p:guide pos="2160"/>
        <p:guide orient="horz" pos="30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3577486"/>
            <a:ext cx="4950338" cy="321922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6796709"/>
            <a:ext cx="4950338" cy="160234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23789" y="6147648"/>
            <a:ext cx="1046605" cy="1112228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6444112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3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67269"/>
            <a:ext cx="4943989" cy="4434567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194437"/>
            <a:ext cx="4943989" cy="221350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4504972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15391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1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867269"/>
            <a:ext cx="4582190" cy="4119527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4986796"/>
            <a:ext cx="4240416" cy="54204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194437"/>
            <a:ext cx="4943989" cy="221350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4504972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15391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356238" y="921907"/>
            <a:ext cx="342989" cy="83195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4133336"/>
            <a:ext cx="342989" cy="83195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5936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469077"/>
            <a:ext cx="4943989" cy="387659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371786"/>
            <a:ext cx="4943989" cy="10380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6986324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089366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06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867269"/>
            <a:ext cx="4582190" cy="4119527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6179291"/>
            <a:ext cx="5016219" cy="11924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7371786"/>
            <a:ext cx="5016219" cy="10380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6986324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089366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6238" y="921907"/>
            <a:ext cx="342989" cy="83195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4133336"/>
            <a:ext cx="342989" cy="83195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0328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92603"/>
            <a:ext cx="4943988" cy="4097362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6179291"/>
            <a:ext cx="4943989" cy="11924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371786"/>
            <a:ext cx="4943989" cy="10380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6986324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089366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9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52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892602"/>
            <a:ext cx="1242099" cy="751720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892602"/>
            <a:ext cx="3537261" cy="751720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43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887912"/>
            <a:ext cx="4941899" cy="18223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035441"/>
            <a:ext cx="4943989" cy="53743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26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2951449"/>
            <a:ext cx="4943989" cy="208964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5095205"/>
            <a:ext cx="4943989" cy="1224078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4504972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15391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039861"/>
            <a:ext cx="2398148" cy="535982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039861"/>
            <a:ext cx="2397820" cy="535982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20768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2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167788"/>
            <a:ext cx="2155947" cy="81983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3987628"/>
            <a:ext cx="2398149" cy="441843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163196"/>
            <a:ext cx="2154929" cy="81983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3983035"/>
            <a:ext cx="2396760" cy="441843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20768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4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887912"/>
            <a:ext cx="4941900" cy="18223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5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3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634643"/>
            <a:ext cx="1972188" cy="1388985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634645"/>
            <a:ext cx="2843180" cy="7703788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274323"/>
            <a:ext cx="1972188" cy="6064105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11806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6829742"/>
            <a:ext cx="4943989" cy="80629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903355"/>
            <a:ext cx="4943989" cy="548440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636032"/>
            <a:ext cx="4943989" cy="702397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6986324"/>
            <a:ext cx="1018767" cy="72273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089366"/>
            <a:ext cx="438734" cy="519458"/>
          </a:xfrm>
        </p:spPr>
        <p:txBody>
          <a:bodyPr/>
          <a:lstStyle/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9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25226"/>
            <a:ext cx="1485900" cy="944467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405"/>
            <a:ext cx="1464204" cy="974961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97567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887912"/>
            <a:ext cx="4941900" cy="18223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035441"/>
            <a:ext cx="4943989" cy="5528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8728301"/>
            <a:ext cx="574785" cy="52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49069-DB53-4954-A0E3-F9619665A272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8729325"/>
            <a:ext cx="4287366" cy="519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120768"/>
            <a:ext cx="438734" cy="519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0F5FD2A0-5156-43F2-9E95-35BA066F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3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92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979" r="27872"/>
          <a:stretch/>
        </p:blipFill>
        <p:spPr>
          <a:xfrm>
            <a:off x="98030" y="919464"/>
            <a:ext cx="6759970" cy="8837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429BB2-91B7-4F8B-A195-53F78D69B129}"/>
              </a:ext>
            </a:extLst>
          </p:cNvPr>
          <p:cNvSpPr txBox="1"/>
          <p:nvPr/>
        </p:nvSpPr>
        <p:spPr>
          <a:xfrm>
            <a:off x="641268" y="166254"/>
            <a:ext cx="4999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JUAN BUENTELLO Y CUCO RANGEL </a:t>
            </a:r>
          </a:p>
          <a:p>
            <a:pPr algn="ctr"/>
            <a:r>
              <a:rPr lang="en-US" b="1" dirty="0"/>
              <a:t>PREGUNTAS PARA UN INSTITUCIONALISTA</a:t>
            </a:r>
          </a:p>
        </p:txBody>
      </p:sp>
    </p:spTree>
    <p:extLst>
      <p:ext uri="{BB962C8B-B14F-4D97-AF65-F5344CB8AC3E}">
        <p14:creationId xmlns:p14="http://schemas.microsoft.com/office/powerpoint/2010/main" val="3123014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600DBD-24A7-4469-AB20-5ED160474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3" r="27953"/>
          <a:stretch/>
        </p:blipFill>
        <p:spPr>
          <a:xfrm>
            <a:off x="130629" y="0"/>
            <a:ext cx="6727372" cy="975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3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77B646-AE2A-40AD-A018-FC6484F6A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75" r="27850"/>
          <a:stretch/>
        </p:blipFill>
        <p:spPr>
          <a:xfrm>
            <a:off x="109769" y="-8861"/>
            <a:ext cx="6731067" cy="976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4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3FE7C4-0907-4368-90CA-1E8831942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575" r="28375"/>
          <a:stretch/>
        </p:blipFill>
        <p:spPr>
          <a:xfrm>
            <a:off x="118752" y="11739"/>
            <a:ext cx="6734743" cy="974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7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A173BE-15BE-4C11-80F6-D0170345D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75" r="27850"/>
          <a:stretch/>
        </p:blipFill>
        <p:spPr>
          <a:xfrm>
            <a:off x="130629" y="38118"/>
            <a:ext cx="6727371" cy="971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3667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</TotalTime>
  <Words>9</Words>
  <Application>Microsoft Office PowerPoint</Application>
  <PresentationFormat>Custom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ADMINISTRADOR MTZ</dc:creator>
  <cp:lastModifiedBy>Andres Pong</cp:lastModifiedBy>
  <cp:revision>11</cp:revision>
  <dcterms:created xsi:type="dcterms:W3CDTF">2017-02-27T15:13:19Z</dcterms:created>
  <dcterms:modified xsi:type="dcterms:W3CDTF">2018-03-20T22:02:29Z</dcterms:modified>
</cp:coreProperties>
</file>