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7102475" cy="9388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613" autoAdjust="0"/>
    <p:restoredTop sz="83603" autoAdjust="0"/>
  </p:normalViewPr>
  <p:slideViewPr>
    <p:cSldViewPr snapToGrid="0">
      <p:cViewPr varScale="1">
        <p:scale>
          <a:sx n="95" d="100"/>
          <a:sy n="95" d="100"/>
        </p:scale>
        <p:origin x="150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ABF12240-8B71-4F8C-821A-FB1F7760FCC8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87676B1E-6471-4836-8420-B651E08F56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166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63D89C09-8F96-49A1-AA9E-9B82D2654DC8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518204"/>
            <a:ext cx="5681980" cy="3696712"/>
          </a:xfrm>
          <a:prstGeom prst="rect">
            <a:avLst/>
          </a:prstGeom>
        </p:spPr>
        <p:txBody>
          <a:bodyPr vert="horz" lIns="94229" tIns="47114" rIns="94229" bIns="47114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20508C9F-DCE3-470A-8C8E-581C443A37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0796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508C9F-DCE3-470A-8C8E-581C443A37E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3321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508C9F-DCE3-470A-8C8E-581C443A37E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8928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508C9F-DCE3-470A-8C8E-581C443A37E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3250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508C9F-DCE3-470A-8C8E-581C443A37E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8095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508C9F-DCE3-470A-8C8E-581C443A37E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6289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508C9F-DCE3-470A-8C8E-581C443A37E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5330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508C9F-DCE3-470A-8C8E-581C443A37E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6150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984D-73AF-4BCF-B0FD-0F4BC3C6430F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AEB94-6BAB-46E7-AA6E-33D0FB5157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866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984D-73AF-4BCF-B0FD-0F4BC3C6430F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AEB94-6BAB-46E7-AA6E-33D0FB5157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1991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984D-73AF-4BCF-B0FD-0F4BC3C6430F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AEB94-6BAB-46E7-AA6E-33D0FB5157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6487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984D-73AF-4BCF-B0FD-0F4BC3C6430F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AEB94-6BAB-46E7-AA6E-33D0FB5157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7662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984D-73AF-4BCF-B0FD-0F4BC3C6430F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AEB94-6BAB-46E7-AA6E-33D0FB5157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154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984D-73AF-4BCF-B0FD-0F4BC3C6430F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AEB94-6BAB-46E7-AA6E-33D0FB5157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031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984D-73AF-4BCF-B0FD-0F4BC3C6430F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AEB94-6BAB-46E7-AA6E-33D0FB5157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5005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984D-73AF-4BCF-B0FD-0F4BC3C6430F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AEB94-6BAB-46E7-AA6E-33D0FB5157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518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984D-73AF-4BCF-B0FD-0F4BC3C6430F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AEB94-6BAB-46E7-AA6E-33D0FB5157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7747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984D-73AF-4BCF-B0FD-0F4BC3C6430F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AEB94-6BAB-46E7-AA6E-33D0FB5157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77296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984D-73AF-4BCF-B0FD-0F4BC3C6430F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AEB94-6BAB-46E7-AA6E-33D0FB5157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0331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80984D-73AF-4BCF-B0FD-0F4BC3C6430F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BAEB94-6BAB-46E7-AA6E-33D0FB5157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304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godlines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95" b="4913"/>
          <a:stretch/>
        </p:blipFill>
        <p:spPr bwMode="auto">
          <a:xfrm>
            <a:off x="2057401" y="662331"/>
            <a:ext cx="8715375" cy="3404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8" name="Straight Connector 67"/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3136" y="5091762"/>
            <a:ext cx="7834193" cy="1264588"/>
          </a:xfrm>
        </p:spPr>
        <p:txBody>
          <a:bodyPr anchor="ctr">
            <a:noAutofit/>
          </a:bodyPr>
          <a:lstStyle/>
          <a:p>
            <a:pPr algn="r"/>
            <a:r>
              <a:rPr lang="en-US" sz="4800" b="1" dirty="0"/>
              <a:t>La </a:t>
            </a:r>
            <a:r>
              <a:rPr lang="en-US" sz="4800" b="1" dirty="0" err="1"/>
              <a:t>Naturaleza</a:t>
            </a:r>
            <a:r>
              <a:rPr lang="en-US" sz="4800" b="1" dirty="0"/>
              <a:t> Divina: </a:t>
            </a:r>
            <a:r>
              <a:rPr lang="en-US" sz="4800" b="1" dirty="0" err="1"/>
              <a:t>Santidad</a:t>
            </a:r>
            <a:endParaRPr lang="en-US" sz="4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499107" y="5091763"/>
            <a:ext cx="2974207" cy="1264587"/>
          </a:xfrm>
        </p:spPr>
        <p:txBody>
          <a:bodyPr anchor="ctr">
            <a:normAutofit/>
          </a:bodyPr>
          <a:lstStyle/>
          <a:p>
            <a:pPr algn="l"/>
            <a:r>
              <a:rPr lang="en-US" sz="3600" dirty="0"/>
              <a:t>1 Pedro 1:6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78429" y="3885111"/>
            <a:ext cx="1104017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dirty="0" err="1"/>
              <a:t>Creciendo</a:t>
            </a:r>
            <a:r>
              <a:rPr lang="en-US" sz="8800" dirty="0"/>
              <a:t> </a:t>
            </a:r>
            <a:r>
              <a:rPr lang="en-US" sz="8800" dirty="0" err="1"/>
              <a:t>en</a:t>
            </a:r>
            <a:r>
              <a:rPr lang="en-US" sz="8800" dirty="0"/>
              <a:t> </a:t>
            </a:r>
            <a:r>
              <a:rPr lang="en-US" sz="8800" dirty="0" err="1"/>
              <a:t>Santidad</a:t>
            </a:r>
            <a:endParaRPr lang="en-US" sz="8800" dirty="0"/>
          </a:p>
        </p:txBody>
      </p:sp>
    </p:spTree>
    <p:extLst>
      <p:ext uri="{BB962C8B-B14F-4D97-AF65-F5344CB8AC3E}">
        <p14:creationId xmlns:p14="http://schemas.microsoft.com/office/powerpoint/2010/main" val="370906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 result for godlines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89" b="2"/>
          <a:stretch/>
        </p:blipFill>
        <p:spPr bwMode="auto">
          <a:xfrm>
            <a:off x="5120640" y="1904281"/>
            <a:ext cx="6233160" cy="4272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s-MX" dirty="0"/>
              <a:t>Introducción 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3797807" cy="4351338"/>
          </a:xfrm>
        </p:spPr>
        <p:txBody>
          <a:bodyPr>
            <a:normAutofit lnSpcReduction="10000"/>
          </a:bodyPr>
          <a:lstStyle/>
          <a:p>
            <a:r>
              <a:rPr lang="es-ES" sz="3600" dirty="0"/>
              <a:t>No "como Dios"</a:t>
            </a:r>
          </a:p>
          <a:p>
            <a:r>
              <a:rPr lang="es-ES" sz="3600" dirty="0"/>
              <a:t>Reverencia, respeto</a:t>
            </a:r>
          </a:p>
          <a:p>
            <a:r>
              <a:rPr lang="es-ES" sz="3600" dirty="0"/>
              <a:t>Es como Dios quiere que estemos en obediencia y conformidad con Su Voluntad</a:t>
            </a:r>
            <a:endParaRPr lang="en-US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5800725" y="4328452"/>
            <a:ext cx="46863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dirty="0">
                <a:solidFill>
                  <a:schemeClr val="bg1"/>
                </a:solidFill>
              </a:rPr>
              <a:t>La Vida que Honra a Dios</a:t>
            </a:r>
          </a:p>
          <a:p>
            <a:r>
              <a:rPr lang="es-MX" sz="3200" dirty="0">
                <a:solidFill>
                  <a:schemeClr val="bg1"/>
                </a:solidFill>
              </a:rPr>
              <a:t>Entrenando Para Santidad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28377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67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6134677" y="303591"/>
            <a:ext cx="5735590" cy="5896743"/>
          </a:xfrm>
          <a:prstGeom prst="rect">
            <a:avLst/>
          </a:prstGeom>
          <a:solidFill>
            <a:schemeClr val="tx1">
              <a:alpha val="15000"/>
            </a:schemeClr>
          </a:solidFill>
          <a:ln w="127000" cap="sq" cmpd="thinThick">
            <a:solidFill>
              <a:schemeClr val="tx1">
                <a:alpha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 descr="Related imag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74171" y="1909381"/>
            <a:ext cx="5818103" cy="3272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91839" y="432178"/>
            <a:ext cx="5221266" cy="1344975"/>
          </a:xfrm>
        </p:spPr>
        <p:txBody>
          <a:bodyPr>
            <a:normAutofit fontScale="90000"/>
          </a:bodyPr>
          <a:lstStyle/>
          <a:p>
            <a:pPr algn="ctr"/>
            <a:r>
              <a:rPr lang="es-ES" sz="3700" dirty="0"/>
              <a:t>Reconocimiento de la autoridad completa-Mateo 28:18</a:t>
            </a:r>
            <a:endParaRPr lang="en-US" sz="37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34677" y="1991245"/>
            <a:ext cx="5735590" cy="3994997"/>
          </a:xfrm>
        </p:spPr>
        <p:txBody>
          <a:bodyPr>
            <a:normAutofit fontScale="77500" lnSpcReduction="20000"/>
          </a:bodyPr>
          <a:lstStyle/>
          <a:p>
            <a:r>
              <a:rPr lang="es-ES" sz="3400" dirty="0"/>
              <a:t>Alma que no escucha será destruida</a:t>
            </a:r>
          </a:p>
          <a:p>
            <a:pPr lvl="1"/>
            <a:r>
              <a:rPr lang="es-ES" sz="3100" dirty="0"/>
              <a:t>Hechos 3:23</a:t>
            </a:r>
          </a:p>
          <a:p>
            <a:r>
              <a:rPr lang="es-ES" sz="3400" dirty="0"/>
              <a:t>Obedecer para la salvación eterna</a:t>
            </a:r>
          </a:p>
          <a:p>
            <a:pPr lvl="1"/>
            <a:r>
              <a:rPr lang="es-ES" sz="3100" dirty="0"/>
              <a:t>Hebreos 5: 9</a:t>
            </a:r>
          </a:p>
          <a:p>
            <a:r>
              <a:rPr lang="es-ES" sz="3400" dirty="0"/>
              <a:t>Recibe la palabra con mansedumbre</a:t>
            </a:r>
          </a:p>
          <a:p>
            <a:pPr lvl="1"/>
            <a:r>
              <a:rPr lang="es-ES" sz="3100" dirty="0"/>
              <a:t>Santiago 1: 21-22</a:t>
            </a:r>
          </a:p>
          <a:p>
            <a:r>
              <a:rPr lang="es-ES" sz="3400" dirty="0"/>
              <a:t>Tropezar en un punto-Culpable de todo</a:t>
            </a:r>
          </a:p>
          <a:p>
            <a:pPr lvl="1"/>
            <a:r>
              <a:rPr lang="es-ES" sz="3100" dirty="0"/>
              <a:t>Santiago 2: 10-12</a:t>
            </a:r>
          </a:p>
          <a:p>
            <a:r>
              <a:rPr lang="es-ES" sz="3400" dirty="0"/>
              <a:t>En la presencia de Dios-escucha todas las cosas</a:t>
            </a:r>
          </a:p>
          <a:p>
            <a:pPr lvl="1"/>
            <a:r>
              <a:rPr lang="es-ES" sz="3100" dirty="0"/>
              <a:t>Hechos 10:33</a:t>
            </a:r>
            <a:endParaRPr lang="en-US" sz="3100" dirty="0"/>
          </a:p>
          <a:p>
            <a:endParaRPr lang="en-US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528637" y="2596740"/>
            <a:ext cx="4800600" cy="2585323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400" dirty="0">
                <a:solidFill>
                  <a:schemeClr val="bg1"/>
                </a:solidFill>
              </a:rPr>
              <a:t>1Ti 6:6-7  Pero gran ganancia es la piedad acompañada de contentamiento; </a:t>
            </a:r>
          </a:p>
          <a:p>
            <a:pPr algn="ctr"/>
            <a:r>
              <a:rPr lang="es-ES" sz="2400" dirty="0">
                <a:solidFill>
                  <a:schemeClr val="bg1"/>
                </a:solidFill>
              </a:rPr>
              <a:t>7  porque nada hemos traído a este mundo, y sin duda nada podremos </a:t>
            </a:r>
            <a:r>
              <a:rPr lang="es-ES" sz="2400" dirty="0"/>
              <a:t>sacar</a:t>
            </a:r>
            <a:r>
              <a:rPr lang="es-ES" dirty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72596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Image result for godlines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9509"/>
          <a:stretch/>
        </p:blipFill>
        <p:spPr bwMode="auto">
          <a:xfrm>
            <a:off x="5120640" y="1904281"/>
            <a:ext cx="6233160" cy="4272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s-ES" sz="4000" dirty="0"/>
              <a:t>Servicio con Reverencia y Temor-Hebreos 12:28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0114" y="1825625"/>
            <a:ext cx="4265893" cy="4351338"/>
          </a:xfrm>
        </p:spPr>
        <p:txBody>
          <a:bodyPr>
            <a:normAutofit/>
          </a:bodyPr>
          <a:lstStyle/>
          <a:p>
            <a:r>
              <a:rPr lang="es-ES" dirty="0"/>
              <a:t>Servir desde el corazón</a:t>
            </a:r>
          </a:p>
          <a:p>
            <a:pPr lvl="1"/>
            <a:r>
              <a:rPr lang="es-ES" sz="2800" dirty="0"/>
              <a:t>Romanos 10:17</a:t>
            </a:r>
          </a:p>
          <a:p>
            <a:r>
              <a:rPr lang="es-ES" dirty="0"/>
              <a:t>No es una forma de piedad</a:t>
            </a:r>
          </a:p>
          <a:p>
            <a:pPr lvl="1"/>
            <a:r>
              <a:rPr lang="es-ES" sz="2800" dirty="0"/>
              <a:t>2 Timoteo 3: 5</a:t>
            </a:r>
          </a:p>
          <a:p>
            <a:r>
              <a:rPr lang="es-ES" dirty="0"/>
              <a:t>Vida santa</a:t>
            </a:r>
          </a:p>
          <a:p>
            <a:pPr lvl="1"/>
            <a:r>
              <a:rPr lang="es-ES" sz="2800" dirty="0"/>
              <a:t>2 Pedro 3:11</a:t>
            </a:r>
          </a:p>
          <a:p>
            <a:r>
              <a:rPr lang="es-ES" dirty="0" err="1"/>
              <a:t>Soberly</a:t>
            </a:r>
            <a:r>
              <a:rPr lang="es-ES" dirty="0"/>
              <a:t>, </a:t>
            </a:r>
            <a:r>
              <a:rPr lang="es-ES" dirty="0" err="1"/>
              <a:t>Righteously</a:t>
            </a:r>
            <a:r>
              <a:rPr lang="es-ES" dirty="0"/>
              <a:t>, Dios</a:t>
            </a:r>
          </a:p>
          <a:p>
            <a:pPr lvl="1"/>
            <a:r>
              <a:rPr lang="es-ES" sz="2800" dirty="0"/>
              <a:t>Tito 2:12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5120641" y="1687513"/>
            <a:ext cx="6233159" cy="483209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4400" dirty="0"/>
              <a:t>disputas necias de hombres corruptos de entendimiento y privados de la verdad, que toman la piedad como fuente de ganancia; apártate de los tales. </a:t>
            </a:r>
            <a:r>
              <a:rPr lang="es-ES" sz="4000" dirty="0"/>
              <a:t>1Ti 6:5 </a:t>
            </a:r>
          </a:p>
        </p:txBody>
      </p:sp>
    </p:spTree>
    <p:extLst>
      <p:ext uri="{BB962C8B-B14F-4D97-AF65-F5344CB8AC3E}">
        <p14:creationId xmlns:p14="http://schemas.microsoft.com/office/powerpoint/2010/main" val="29909335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Freeform 12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48518" y="1690688"/>
            <a:ext cx="7243482" cy="5167312"/>
          </a:xfrm>
          <a:custGeom>
            <a:avLst/>
            <a:gdLst>
              <a:gd name="connsiteX0" fmla="*/ 0 w 7243482"/>
              <a:gd name="connsiteY0" fmla="*/ 0 h 5167312"/>
              <a:gd name="connsiteX1" fmla="*/ 7243482 w 7243482"/>
              <a:gd name="connsiteY1" fmla="*/ 0 h 5167312"/>
              <a:gd name="connsiteX2" fmla="*/ 7243482 w 7243482"/>
              <a:gd name="connsiteY2" fmla="*/ 5167312 h 5167312"/>
              <a:gd name="connsiteX3" fmla="*/ 221324 w 7243482"/>
              <a:gd name="connsiteY3" fmla="*/ 5167312 h 5167312"/>
              <a:gd name="connsiteX4" fmla="*/ 2615203 w 7243482"/>
              <a:gd name="connsiteY4" fmla="*/ 952 h 5167312"/>
              <a:gd name="connsiteX5" fmla="*/ 0 w 7243482"/>
              <a:gd name="connsiteY5" fmla="*/ 952 h 5167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243482" h="5167312">
                <a:moveTo>
                  <a:pt x="0" y="0"/>
                </a:moveTo>
                <a:lnTo>
                  <a:pt x="7243482" y="0"/>
                </a:lnTo>
                <a:lnTo>
                  <a:pt x="7243482" y="5167312"/>
                </a:lnTo>
                <a:lnTo>
                  <a:pt x="221324" y="5167312"/>
                </a:lnTo>
                <a:lnTo>
                  <a:pt x="2615203" y="952"/>
                </a:lnTo>
                <a:lnTo>
                  <a:pt x="0" y="952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170" name="Picture 2" descr="Image result for godlines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993723" y="2924094"/>
            <a:ext cx="5866584" cy="3197287"/>
          </a:xfrm>
          <a:custGeom>
            <a:avLst/>
            <a:gdLst>
              <a:gd name="connsiteX0" fmla="*/ 0 w 4636009"/>
              <a:gd name="connsiteY0" fmla="*/ 0 h 5032375"/>
              <a:gd name="connsiteX1" fmla="*/ 4636009 w 4636009"/>
              <a:gd name="connsiteY1" fmla="*/ 0 h 5032375"/>
              <a:gd name="connsiteX2" fmla="*/ 4636009 w 4636009"/>
              <a:gd name="connsiteY2" fmla="*/ 5032375 h 5032375"/>
              <a:gd name="connsiteX3" fmla="*/ 0 w 4636009"/>
              <a:gd name="connsiteY3" fmla="*/ 5032375 h 5032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6009" h="5032375">
                <a:moveTo>
                  <a:pt x="0" y="0"/>
                </a:moveTo>
                <a:lnTo>
                  <a:pt x="4636009" y="0"/>
                </a:lnTo>
                <a:lnTo>
                  <a:pt x="4636009" y="5032375"/>
                </a:lnTo>
                <a:lnTo>
                  <a:pt x="0" y="5032375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9" name="Freeform 11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91640"/>
            <a:ext cx="7399176" cy="5166360"/>
          </a:xfrm>
          <a:custGeom>
            <a:avLst/>
            <a:gdLst>
              <a:gd name="connsiteX0" fmla="*/ 0 w 7399176"/>
              <a:gd name="connsiteY0" fmla="*/ 0 h 5166360"/>
              <a:gd name="connsiteX1" fmla="*/ 7399176 w 7399176"/>
              <a:gd name="connsiteY1" fmla="*/ 0 h 5166360"/>
              <a:gd name="connsiteX2" fmla="*/ 5005297 w 7399176"/>
              <a:gd name="connsiteY2" fmla="*/ 5166360 h 5166360"/>
              <a:gd name="connsiteX3" fmla="*/ 0 w 7399176"/>
              <a:gd name="connsiteY3" fmla="*/ 5166360 h 516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99176" h="5166360">
                <a:moveTo>
                  <a:pt x="0" y="0"/>
                </a:moveTo>
                <a:lnTo>
                  <a:pt x="7399176" y="0"/>
                </a:lnTo>
                <a:lnTo>
                  <a:pt x="5005297" y="5166360"/>
                </a:lnTo>
                <a:lnTo>
                  <a:pt x="0" y="516636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/>
              <a:t>Humildad-1 Pedro 5: 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90688"/>
            <a:ext cx="5433430" cy="4953000"/>
          </a:xfrm>
        </p:spPr>
        <p:txBody>
          <a:bodyPr anchor="ctr">
            <a:noAutofit/>
          </a:bodyPr>
          <a:lstStyle/>
          <a:p>
            <a:r>
              <a:rPr lang="es-ES" sz="3600" dirty="0">
                <a:solidFill>
                  <a:schemeClr val="bg1"/>
                </a:solidFill>
              </a:rPr>
              <a:t>No somos útiles</a:t>
            </a:r>
          </a:p>
          <a:p>
            <a:pPr lvl="1"/>
            <a:r>
              <a:rPr lang="es-ES" sz="3200" dirty="0">
                <a:solidFill>
                  <a:schemeClr val="bg1"/>
                </a:solidFill>
              </a:rPr>
              <a:t>Lucas 17:10</a:t>
            </a:r>
          </a:p>
          <a:p>
            <a:r>
              <a:rPr lang="es-ES" sz="3600" dirty="0">
                <a:solidFill>
                  <a:schemeClr val="bg1"/>
                </a:solidFill>
              </a:rPr>
              <a:t>Pobre en Espíritu-Manso</a:t>
            </a:r>
          </a:p>
          <a:p>
            <a:pPr lvl="1"/>
            <a:r>
              <a:rPr lang="es-ES" sz="3200" dirty="0">
                <a:solidFill>
                  <a:schemeClr val="bg1"/>
                </a:solidFill>
              </a:rPr>
              <a:t>Mateo 5: 3-5</a:t>
            </a:r>
          </a:p>
          <a:p>
            <a:r>
              <a:rPr lang="es-ES" sz="3600" dirty="0">
                <a:solidFill>
                  <a:schemeClr val="bg1"/>
                </a:solidFill>
              </a:rPr>
              <a:t>No digno de ser llamado hijo</a:t>
            </a:r>
          </a:p>
          <a:p>
            <a:pPr lvl="1"/>
            <a:r>
              <a:rPr lang="es-ES" sz="3200" dirty="0">
                <a:solidFill>
                  <a:schemeClr val="bg1"/>
                </a:solidFill>
              </a:rPr>
              <a:t>Lucas 15:19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743409" y="4167188"/>
            <a:ext cx="4367212" cy="1938992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Disciplinándonos con el propósito </a:t>
            </a:r>
            <a:r>
              <a:rPr 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</a:t>
            </a:r>
          </a:p>
          <a:p>
            <a:pPr algn="ctr"/>
            <a:r>
              <a:rPr lang="en-US" sz="7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Santidad</a:t>
            </a:r>
            <a:r>
              <a:rPr lang="en-US" sz="7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448024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mage result for godlines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01" r="-2" b="-2"/>
          <a:stretch/>
        </p:blipFill>
        <p:spPr bwMode="auto">
          <a:xfrm>
            <a:off x="4639056" y="10"/>
            <a:ext cx="7552944" cy="685799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9994" y="128901"/>
            <a:ext cx="3651467" cy="1285562"/>
          </a:xfrm>
        </p:spPr>
        <p:txBody>
          <a:bodyPr>
            <a:normAutofit fontScale="90000"/>
          </a:bodyPr>
          <a:lstStyle/>
          <a:p>
            <a:r>
              <a:rPr lang="es-ES" dirty="0"/>
              <a:t>Teme a Dios- Mateo 10:28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414463"/>
            <a:ext cx="4486656" cy="5272087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es-ES" b="1" dirty="0"/>
              <a:t>Noé se movió con temor piadoso</a:t>
            </a:r>
          </a:p>
          <a:p>
            <a:pPr lvl="1">
              <a:lnSpc>
                <a:spcPct val="80000"/>
              </a:lnSpc>
            </a:pPr>
            <a:r>
              <a:rPr lang="es-ES" sz="2000" b="1" dirty="0"/>
              <a:t>Hebreos 11: 7</a:t>
            </a:r>
          </a:p>
          <a:p>
            <a:pPr>
              <a:lnSpc>
                <a:spcPct val="80000"/>
              </a:lnSpc>
            </a:pPr>
            <a:r>
              <a:rPr lang="es-ES" b="1" dirty="0"/>
              <a:t>Amor y miedo contrastados</a:t>
            </a:r>
          </a:p>
          <a:p>
            <a:pPr lvl="1">
              <a:lnSpc>
                <a:spcPct val="80000"/>
              </a:lnSpc>
            </a:pPr>
            <a:r>
              <a:rPr lang="es-ES" sz="2000" b="1" dirty="0"/>
              <a:t>1 Juan 4:18</a:t>
            </a:r>
          </a:p>
          <a:p>
            <a:pPr lvl="1">
              <a:lnSpc>
                <a:spcPct val="80000"/>
              </a:lnSpc>
            </a:pPr>
            <a:r>
              <a:rPr lang="es-ES" sz="2000" b="1" dirty="0"/>
              <a:t>Mateo 25:25</a:t>
            </a:r>
          </a:p>
          <a:p>
            <a:pPr>
              <a:lnSpc>
                <a:spcPct val="80000"/>
              </a:lnSpc>
            </a:pPr>
            <a:r>
              <a:rPr lang="es-ES" b="1" dirty="0"/>
              <a:t>Cornelio temía a Dios</a:t>
            </a:r>
          </a:p>
          <a:p>
            <a:pPr lvl="1">
              <a:lnSpc>
                <a:spcPct val="80000"/>
              </a:lnSpc>
            </a:pPr>
            <a:r>
              <a:rPr lang="es-ES" sz="2000" b="1" dirty="0"/>
              <a:t>Hechos 10: 2</a:t>
            </a:r>
          </a:p>
          <a:p>
            <a:pPr>
              <a:lnSpc>
                <a:spcPct val="80000"/>
              </a:lnSpc>
            </a:pPr>
            <a:r>
              <a:rPr lang="es-ES" b="1" dirty="0"/>
              <a:t>Pasa nuestra peregrinación en el miedo</a:t>
            </a:r>
          </a:p>
          <a:p>
            <a:pPr lvl="1">
              <a:lnSpc>
                <a:spcPct val="80000"/>
              </a:lnSpc>
            </a:pPr>
            <a:r>
              <a:rPr lang="es-ES" sz="2000" b="1" dirty="0"/>
              <a:t>1 Pedro 1:17</a:t>
            </a:r>
          </a:p>
          <a:p>
            <a:pPr>
              <a:lnSpc>
                <a:spcPct val="80000"/>
              </a:lnSpc>
            </a:pPr>
            <a:r>
              <a:rPr lang="es-ES" b="1" dirty="0"/>
              <a:t>Teme a Dios, guarda sus mandamientos</a:t>
            </a:r>
          </a:p>
          <a:p>
            <a:pPr lvl="1">
              <a:lnSpc>
                <a:spcPct val="80000"/>
              </a:lnSpc>
            </a:pPr>
            <a:r>
              <a:rPr lang="es-ES" sz="2000" b="1" dirty="0"/>
              <a:t>Eclesiastés 12: 13-14</a:t>
            </a:r>
            <a:endParaRPr lang="en-US" sz="2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946246" y="1649849"/>
            <a:ext cx="7016288" cy="4801314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3600" dirty="0">
                <a:solidFill>
                  <a:schemeClr val="bg1"/>
                </a:solidFill>
              </a:rPr>
              <a:t>1Ti 4:7-8  Desecha las fábulas profanas y de viejas. Ejercítate para la piedad; </a:t>
            </a:r>
          </a:p>
          <a:p>
            <a:r>
              <a:rPr lang="es-ES" sz="3600" dirty="0">
                <a:solidFill>
                  <a:schemeClr val="bg1"/>
                </a:solidFill>
              </a:rPr>
              <a:t>1Ti 4:8  porque el ejercicio corporal para poco es provechoso, pero la piedad para todo aprovecha, pues tiene promesa de esta vida presente, y de la venidera.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43649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67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C3E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Rectangle 68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2" name="Picture 2" descr="Image result for godlines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43467" y="1438825"/>
            <a:ext cx="10905066" cy="3980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916387" y="2978996"/>
            <a:ext cx="8715374" cy="2308324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7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anose="02020602080505020303" pitchFamily="18" charset="0"/>
              </a:rPr>
              <a:t>Persiguiendo la piedad </a:t>
            </a:r>
          </a:p>
          <a:p>
            <a:pPr algn="ctr"/>
            <a:r>
              <a:rPr lang="es-ES" sz="7200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anose="02020602080505020303" pitchFamily="18" charset="0"/>
              </a:rPr>
              <a:t>En un mundo sin Dios</a:t>
            </a:r>
            <a:endParaRPr lang="en-US" sz="6000" dirty="0"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82349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330</Words>
  <Application>Microsoft Office PowerPoint</Application>
  <PresentationFormat>Widescreen</PresentationFormat>
  <Paragraphs>64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Baskerville Old Face</vt:lpstr>
      <vt:lpstr>Calibri</vt:lpstr>
      <vt:lpstr>Calibri Light</vt:lpstr>
      <vt:lpstr>Office Theme</vt:lpstr>
      <vt:lpstr>La Naturaleza Divina: Santidad</vt:lpstr>
      <vt:lpstr>Introducción  </vt:lpstr>
      <vt:lpstr>Reconocimiento de la autoridad completa-Mateo 28:18</vt:lpstr>
      <vt:lpstr>Servicio con Reverencia y Temor-Hebreos 12:28</vt:lpstr>
      <vt:lpstr>Humildad-1 Pedro 5: 6</vt:lpstr>
      <vt:lpstr>Teme a Dios- Mateo 10:28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Divine Nature: Godliness</dc:title>
  <dc:creator>John Welch</dc:creator>
  <cp:lastModifiedBy>Andres Pong</cp:lastModifiedBy>
  <cp:revision>14</cp:revision>
  <cp:lastPrinted>2017-01-14T19:48:05Z</cp:lastPrinted>
  <dcterms:created xsi:type="dcterms:W3CDTF">2017-01-14T19:03:37Z</dcterms:created>
  <dcterms:modified xsi:type="dcterms:W3CDTF">2018-03-01T03:29:48Z</dcterms:modified>
</cp:coreProperties>
</file>