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35" autoAdjust="0"/>
    <p:restoredTop sz="74651" autoAdjust="0"/>
  </p:normalViewPr>
  <p:slideViewPr>
    <p:cSldViewPr snapToGrid="0">
      <p:cViewPr varScale="1">
        <p:scale>
          <a:sx n="85" d="100"/>
          <a:sy n="85" d="100"/>
        </p:scale>
        <p:origin x="17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F048E3-D5D5-41E4-811A-20BF80A96AD8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B69DDF-20CB-4367-B892-62A954448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536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69DDF-20CB-4367-B892-62A95444812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213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69DDF-20CB-4367-B892-62A95444812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82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69DDF-20CB-4367-B892-62A95444812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448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69DDF-20CB-4367-B892-62A95444812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0543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69DDF-20CB-4367-B892-62A95444812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702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69DDF-20CB-4367-B892-62A95444812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9142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69DDF-20CB-4367-B892-62A95444812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8091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69DDF-20CB-4367-B892-62A95444812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5036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69DDF-20CB-4367-B892-62A95444812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4149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69DDF-20CB-4367-B892-62A95444812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025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piritualimports.com/images/BRB031-2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3" r="28337"/>
          <a:stretch/>
        </p:blipFill>
        <p:spPr bwMode="auto">
          <a:xfrm>
            <a:off x="9067800" y="54768"/>
            <a:ext cx="3120536" cy="684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57600"/>
            <a:ext cx="9144000" cy="16002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5A67-818B-4E11-A8B1-4C55525A6586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DA3F-AEB3-4CFF-9225-41C4F734A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817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5A67-818B-4E11-A8B1-4C55525A6586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DA3F-AEB3-4CFF-9225-41C4F734A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388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5A67-818B-4E11-A8B1-4C55525A6586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DA3F-AEB3-4CFF-9225-41C4F734A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59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5A67-818B-4E11-A8B1-4C55525A6586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DA3F-AEB3-4CFF-9225-41C4F734A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626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5A67-818B-4E11-A8B1-4C55525A6586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DA3F-AEB3-4CFF-9225-41C4F734A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186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spiritualimports.com/images/BRB031-2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3" r="28337"/>
          <a:stretch/>
        </p:blipFill>
        <p:spPr bwMode="auto">
          <a:xfrm>
            <a:off x="9067800" y="54768"/>
            <a:ext cx="3120536" cy="684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768"/>
            <a:ext cx="10267950" cy="1325563"/>
          </a:xfrm>
        </p:spPr>
        <p:txBody>
          <a:bodyPr/>
          <a:lstStyle>
            <a:lvl1pPr>
              <a:defRPr b="1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5625"/>
            <a:ext cx="9601200" cy="4895850"/>
          </a:xfrm>
        </p:spPr>
        <p:txBody>
          <a:bodyPr/>
          <a:lstStyle>
            <a:lvl1pPr>
              <a:defRPr b="1">
                <a:latin typeface="Century Schoolbook" panose="02040604050505020304" pitchFamily="18" charset="0"/>
              </a:defRPr>
            </a:lvl1pPr>
            <a:lvl2pPr>
              <a:defRPr b="1">
                <a:latin typeface="Century Schoolbook" panose="02040604050505020304" pitchFamily="18" charset="0"/>
              </a:defRPr>
            </a:lvl2pPr>
            <a:lvl3pPr>
              <a:defRPr b="1">
                <a:latin typeface="Century Schoolbook" panose="02040604050505020304" pitchFamily="18" charset="0"/>
              </a:defRPr>
            </a:lvl3pPr>
            <a:lvl4pPr>
              <a:defRPr b="1">
                <a:latin typeface="Century Schoolbook" panose="02040604050505020304" pitchFamily="18" charset="0"/>
              </a:defRPr>
            </a:lvl4pPr>
            <a:lvl5pPr>
              <a:defRPr b="1">
                <a:latin typeface="Century Schoolbook" panose="02040604050505020304" pitchFamily="18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5A67-818B-4E11-A8B1-4C55525A6586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DA3F-AEB3-4CFF-9225-41C4F734A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34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5A67-818B-4E11-A8B1-4C55525A6586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DA3F-AEB3-4CFF-9225-41C4F734A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664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5A67-818B-4E11-A8B1-4C55525A6586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DA3F-AEB3-4CFF-9225-41C4F734A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394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5A67-818B-4E11-A8B1-4C55525A6586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DA3F-AEB3-4CFF-9225-41C4F734A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710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5A67-818B-4E11-A8B1-4C55525A6586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DA3F-AEB3-4CFF-9225-41C4F734A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281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5A67-818B-4E11-A8B1-4C55525A6586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DA3F-AEB3-4CFF-9225-41C4F734A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260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5A67-818B-4E11-A8B1-4C55525A6586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DA3F-AEB3-4CFF-9225-41C4F734A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370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55A67-818B-4E11-A8B1-4C55525A6586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9DA3F-AEB3-4CFF-9225-41C4F734A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893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enterfortanakhbasedstudiesdotcom.files.wordpress.com/2015/06/the-rebellion-of-korah-dathan-and-abira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8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96150" y="3579541"/>
            <a:ext cx="4895850" cy="2872059"/>
          </a:xfrm>
        </p:spPr>
        <p:txBody>
          <a:bodyPr>
            <a:noAutofit/>
          </a:bodyPr>
          <a:lstStyle/>
          <a:p>
            <a:r>
              <a:rPr lang="en-US" b="1" dirty="0">
                <a:latin typeface="Century Schoolbook" panose="02040604050505020304" pitchFamily="18" charset="0"/>
              </a:rPr>
              <a:t>LA REBELI</a:t>
            </a:r>
            <a:r>
              <a:rPr lang="es-MX" sz="8000" b="1" dirty="0" err="1">
                <a:solidFill>
                  <a:prstClr val="black"/>
                </a:solidFill>
                <a:latin typeface="Century Schoolbook" panose="02040604050505020304" pitchFamily="18" charset="0"/>
                <a:ea typeface="+mn-ea"/>
                <a:cs typeface="+mn-cs"/>
              </a:rPr>
              <a:t>ó</a:t>
            </a:r>
            <a:r>
              <a:rPr lang="en-US" b="1" dirty="0">
                <a:latin typeface="Century Schoolbook" panose="02040604050505020304" pitchFamily="18" charset="0"/>
              </a:rPr>
              <a:t>N DE CORÉ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4114800" cy="1655762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Num</a:t>
            </a:r>
            <a:r>
              <a:rPr lang="en-US" dirty="0">
                <a:solidFill>
                  <a:schemeClr val="bg1"/>
                </a:solidFill>
              </a:rPr>
              <a:t> 16</a:t>
            </a:r>
          </a:p>
        </p:txBody>
      </p:sp>
    </p:spTree>
    <p:extLst>
      <p:ext uri="{BB962C8B-B14F-4D97-AF65-F5344CB8AC3E}">
        <p14:creationId xmlns:p14="http://schemas.microsoft.com/office/powerpoint/2010/main" val="1773151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sabbathsermons.files.wordpress.com/2013/10/101813_1227_theshakinga1.jpg?w=6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674" y="580861"/>
            <a:ext cx="8270326" cy="627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858548" y="3888063"/>
            <a:ext cx="3932237" cy="1615825"/>
          </a:xfrm>
        </p:spPr>
        <p:txBody>
          <a:bodyPr>
            <a:normAutofit/>
          </a:bodyPr>
          <a:lstStyle/>
          <a:p>
            <a:pPr algn="ctr"/>
            <a:r>
              <a:rPr lang="es-MX" sz="4000" b="1" dirty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¿</a:t>
            </a:r>
            <a:r>
              <a:rPr lang="es-ES" sz="4000" dirty="0">
                <a:solidFill>
                  <a:schemeClr val="bg1"/>
                </a:solidFill>
              </a:rPr>
              <a:t>Quien está por nosotros</a:t>
            </a:r>
            <a:r>
              <a:rPr lang="en-US" sz="40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0" y="391949"/>
            <a:ext cx="3921674" cy="6858000"/>
          </a:xfrm>
        </p:spPr>
        <p:txBody>
          <a:bodyPr>
            <a:noAutofit/>
          </a:bodyPr>
          <a:lstStyle/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s-MX" sz="2800" b="1" dirty="0"/>
              <a:t>Números</a:t>
            </a:r>
            <a:r>
              <a:rPr lang="es-MX" sz="2400" b="1" dirty="0"/>
              <a:t> </a:t>
            </a:r>
            <a:r>
              <a:rPr lang="en-US" sz="2400" b="1" dirty="0"/>
              <a:t>16:47-48 RV60 </a:t>
            </a:r>
          </a:p>
          <a:p>
            <a:pPr marL="288925" lvl="1" indent="-168275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 </a:t>
            </a:r>
            <a:r>
              <a:rPr lang="es-ES" sz="2400" b="1" dirty="0"/>
              <a:t>Entonces tomó Aarón el incensario, como Moisés dijo, y corrió en medio de la congregación: y he aquí que la mortandad había comenzado en el pueblo: y él puso incienso, e hizo expiación por el pueblo.  (48)  Y se puso entre los muertos y los vivos, y cesó la mortandad. </a:t>
            </a:r>
          </a:p>
          <a:p>
            <a:pPr marL="288925" lvl="1" indent="-168275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1 </a:t>
            </a:r>
            <a:r>
              <a:rPr lang="es-MX" sz="2800" b="1" dirty="0"/>
              <a:t>Timoteo</a:t>
            </a:r>
            <a:r>
              <a:rPr lang="en-US" sz="2800" b="1" dirty="0"/>
              <a:t> 2:5-6 RV60</a:t>
            </a:r>
          </a:p>
          <a:p>
            <a:pPr marL="241300" lvl="1" indent="-1206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 </a:t>
            </a:r>
            <a:r>
              <a:rPr lang="es-ES" sz="2400" b="1" dirty="0"/>
              <a:t>Porque hay un solo Dios, y un solo mediador entre Dios y los hombres, Jesucristo hombre;  (6)  el cual se dio a sí mismo en rescate por todos, para testimonio a su debido tiempo.</a:t>
            </a:r>
          </a:p>
        </p:txBody>
      </p:sp>
    </p:spTree>
    <p:extLst>
      <p:ext uri="{BB962C8B-B14F-4D97-AF65-F5344CB8AC3E}">
        <p14:creationId xmlns:p14="http://schemas.microsoft.com/office/powerpoint/2010/main" val="1158341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Introducción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562100"/>
            <a:ext cx="9601200" cy="5159375"/>
          </a:xfrm>
        </p:spPr>
        <p:txBody>
          <a:bodyPr>
            <a:normAutofit fontScale="85000" lnSpcReduction="20000"/>
          </a:bodyPr>
          <a:lstStyle/>
          <a:p>
            <a:r>
              <a:rPr lang="es-MX" dirty="0"/>
              <a:t>Hay más poca vergüenza por el pecado.</a:t>
            </a:r>
          </a:p>
          <a:p>
            <a:r>
              <a:rPr lang="es-MX" dirty="0"/>
              <a:t>La mayor parte de los viejos pecados de la Biblia se han ido de La memoria de esta nación.</a:t>
            </a:r>
          </a:p>
          <a:p>
            <a:pPr lvl="1"/>
            <a:r>
              <a:rPr lang="es-MX" dirty="0"/>
              <a:t>La embriaguez, la homosexualidad, el adulterio, la fornicación,? Avaricia, juegos de azar, y otros.</a:t>
            </a:r>
          </a:p>
          <a:p>
            <a:r>
              <a:rPr lang="es-MX" dirty="0"/>
              <a:t>Esos pecados son ahora socialmente aceptable, autorizado por el gobierno, y reconocido como esquemas de ánimo para lucro.</a:t>
            </a:r>
          </a:p>
          <a:p>
            <a:r>
              <a:rPr lang="es-MX" dirty="0"/>
              <a:t>Los "nuevos" pecados de "intolerancia religiosa" y despreocupación por las ballenas y dañar la capa de ozono son un poco difícil para los predicadores por tener que localizar el libro, capítulo y versículo.</a:t>
            </a:r>
          </a:p>
          <a:p>
            <a:r>
              <a:rPr lang="es-MX" dirty="0"/>
              <a:t>Así que vamos a la deriva, y hemos olvidado la actitud que Dios tiene hacia pecados reales.</a:t>
            </a:r>
          </a:p>
          <a:p>
            <a:r>
              <a:rPr lang="es-MX" dirty="0"/>
              <a:t>Acerca  de esos son los que usted es capaz de encontrar: libro, capítulo y versículo.</a:t>
            </a:r>
          </a:p>
        </p:txBody>
      </p:sp>
    </p:spTree>
    <p:extLst>
      <p:ext uri="{BB962C8B-B14F-4D97-AF65-F5344CB8AC3E}">
        <p14:creationId xmlns:p14="http://schemas.microsoft.com/office/powerpoint/2010/main" val="4145140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117" y="0"/>
            <a:ext cx="10267950" cy="1325563"/>
          </a:xfrm>
        </p:spPr>
        <p:txBody>
          <a:bodyPr/>
          <a:lstStyle/>
          <a:p>
            <a:r>
              <a:rPr lang="es-MX" dirty="0"/>
              <a:t>Pecado es rebelión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932" y="1203158"/>
            <a:ext cx="9311268" cy="469583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/>
              <a:t>(Genesis 3:5) (RV60) 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/>
              <a:t>"</a:t>
            </a:r>
            <a:r>
              <a:rPr lang="es-ES" dirty="0"/>
              <a:t>Gen 3:5  mas sabe Dios que el día que comiereis de él, serán abiertos vuestros ojos, y seréis como dioses sabiendo el bien y el mal.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/>
              <a:t>1 Samuel 15:23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s-MX" dirty="0"/>
              <a:t>Pecado no es algo con lo que naciste por lo tanto no es parte de tu naturaleza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/>
              <a:t>Ezequiel 18:20. 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s-MX" dirty="0"/>
              <a:t>Usted no peca por lo que le rodea, así que no puede excusarse por una “sociedad” ambigua. </a:t>
            </a:r>
          </a:p>
          <a:p>
            <a:pPr lvl="1"/>
            <a:r>
              <a:rPr lang="es-MX" dirty="0"/>
              <a:t>2 Pedro 2:7-8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95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768"/>
            <a:ext cx="9891132" cy="1325563"/>
          </a:xfrm>
        </p:spPr>
        <p:txBody>
          <a:bodyPr/>
          <a:lstStyle/>
          <a:p>
            <a:r>
              <a:rPr lang="es-MX" dirty="0"/>
              <a:t>El pecado es una violación a la ley de Dios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80331"/>
            <a:ext cx="9601200" cy="5341144"/>
          </a:xfrm>
        </p:spPr>
        <p:txBody>
          <a:bodyPr>
            <a:normAutofit/>
          </a:bodyPr>
          <a:lstStyle/>
          <a:p>
            <a:r>
              <a:rPr lang="es-MX" dirty="0"/>
              <a:t>Usted escoge por su propia voluntad cometerlo</a:t>
            </a:r>
            <a:r>
              <a:rPr lang="en-US" dirty="0"/>
              <a:t>.</a:t>
            </a:r>
          </a:p>
          <a:p>
            <a:r>
              <a:rPr lang="en-US" dirty="0"/>
              <a:t> </a:t>
            </a:r>
            <a:r>
              <a:rPr lang="es-ES" dirty="0"/>
              <a:t>Usted podría darse cuenta que algo es pecado</a:t>
            </a:r>
          </a:p>
          <a:p>
            <a:pPr lvl="1"/>
            <a:r>
              <a:rPr lang="en-US" dirty="0" err="1"/>
              <a:t>Romanos</a:t>
            </a:r>
            <a:r>
              <a:rPr lang="en-US" dirty="0"/>
              <a:t> 1:20</a:t>
            </a:r>
          </a:p>
          <a:p>
            <a:r>
              <a:rPr lang="es-MX" dirty="0"/>
              <a:t>Usted podría reconocerlo, porque ve claramente que es pecado en otras personas</a:t>
            </a:r>
          </a:p>
          <a:p>
            <a:pPr lvl="1"/>
            <a:r>
              <a:rPr lang="es-MX" dirty="0"/>
              <a:t>Cuando otros destruyen su hogar, su futuro, niños y familias; en divorcio fornicación, adulterio y homosexualismo usted sabe que están pecando. </a:t>
            </a:r>
          </a:p>
          <a:p>
            <a:r>
              <a:rPr lang="es-MX" dirty="0"/>
              <a:t>Romanos 1: 32</a:t>
            </a:r>
          </a:p>
          <a:p>
            <a:r>
              <a:rPr lang="es-MX" dirty="0"/>
              <a:t>Romanos 2:1-4</a:t>
            </a:r>
          </a:p>
          <a:p>
            <a:r>
              <a:rPr lang="es-MX" dirty="0"/>
              <a:t>El pecado es rebelión contra El y Sus direcciones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108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¿Quién fue Coré?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3540" y="1516566"/>
            <a:ext cx="8307659" cy="5204909"/>
          </a:xfrm>
        </p:spPr>
        <p:txBody>
          <a:bodyPr>
            <a:normAutofit/>
          </a:bodyPr>
          <a:lstStyle/>
          <a:p>
            <a:r>
              <a:rPr lang="es-MX" dirty="0"/>
              <a:t>Números 16</a:t>
            </a:r>
          </a:p>
          <a:p>
            <a:r>
              <a:rPr lang="es-MX" dirty="0"/>
              <a:t>El fue sobrino de Moisés</a:t>
            </a:r>
          </a:p>
          <a:p>
            <a:r>
              <a:rPr lang="es-MX" dirty="0"/>
              <a:t>El fue un Levita pero no un sacerdote</a:t>
            </a:r>
          </a:p>
          <a:p>
            <a:r>
              <a:rPr lang="es-MX" dirty="0"/>
              <a:t>El estaba resentido por subyugarse a la autoridad de Moisés y Aarón</a:t>
            </a:r>
          </a:p>
          <a:p>
            <a:r>
              <a:rPr lang="es-MX" dirty="0"/>
              <a:t>Así hay cristianos que no aprenden la importancia de lugar y posición.</a:t>
            </a:r>
          </a:p>
          <a:p>
            <a:r>
              <a:rPr lang="es-MX" dirty="0"/>
              <a:t>No nos gusta hablar de esto mucho por causa de aplicar mal o por causa de raza o etnia.</a:t>
            </a:r>
          </a:p>
        </p:txBody>
      </p:sp>
    </p:spTree>
    <p:extLst>
      <p:ext uri="{BB962C8B-B14F-4D97-AF65-F5344CB8AC3E}">
        <p14:creationId xmlns:p14="http://schemas.microsoft.com/office/powerpoint/2010/main" val="135736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Esposas y Madres Olvidaron su Lugar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80331"/>
            <a:ext cx="9601200" cy="4895850"/>
          </a:xfrm>
        </p:spPr>
        <p:txBody>
          <a:bodyPr/>
          <a:lstStyle/>
          <a:p>
            <a:r>
              <a:rPr lang="es-MX" dirty="0"/>
              <a:t>Cuidadoras de su casa</a:t>
            </a:r>
          </a:p>
          <a:p>
            <a:r>
              <a:rPr lang="en-US" dirty="0"/>
              <a:t>Tit 2:4-5</a:t>
            </a:r>
          </a:p>
          <a:p>
            <a:r>
              <a:rPr lang="en-US" dirty="0"/>
              <a:t>1 Tim 2:8-12</a:t>
            </a:r>
          </a:p>
          <a:p>
            <a:r>
              <a:rPr lang="en-US" dirty="0"/>
              <a:t>1 </a:t>
            </a:r>
            <a:r>
              <a:rPr lang="en-US" dirty="0" err="1"/>
              <a:t>Pe</a:t>
            </a:r>
            <a:r>
              <a:rPr lang="en-US" dirty="0"/>
              <a:t> 3:1-6</a:t>
            </a:r>
          </a:p>
          <a:p>
            <a:r>
              <a:rPr lang="es-MX" dirty="0"/>
              <a:t>Su principal interés debía ser sus hijos en el hogar</a:t>
            </a:r>
          </a:p>
          <a:p>
            <a:r>
              <a:rPr lang="es-MX" dirty="0"/>
              <a:t>¿Está fuera de moda este concepto? </a:t>
            </a:r>
          </a:p>
          <a:p>
            <a:r>
              <a:rPr lang="es-MX" dirty="0"/>
              <a:t>¿Estamos en una sociedad rebelde contra la dirección de Dios?</a:t>
            </a:r>
          </a:p>
          <a:p>
            <a:r>
              <a:rPr lang="es-ES" dirty="0"/>
              <a:t>¿Estamos resentidos por el lugar del otro?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487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Los Ancianos de la Iglesia Permanecen en una Posición de Autoridad e Influencia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69147"/>
            <a:ext cx="9601200" cy="4895850"/>
          </a:xfrm>
        </p:spPr>
        <p:txBody>
          <a:bodyPr>
            <a:normAutofit fontScale="92500" lnSpcReduction="10000"/>
          </a:bodyPr>
          <a:lstStyle/>
          <a:p>
            <a:r>
              <a:rPr lang="es-MX" dirty="0"/>
              <a:t>Seguramente hay quien piensa que tiene más sabiduría que ellos.</a:t>
            </a:r>
          </a:p>
          <a:p>
            <a:pPr lvl="1"/>
            <a:r>
              <a:rPr lang="en-US" dirty="0"/>
              <a:t> 1 Pedro 5:5-7</a:t>
            </a:r>
          </a:p>
          <a:p>
            <a:r>
              <a:rPr lang="es-ES" dirty="0"/>
              <a:t>El presidente de la tierra a recibido tener autoridad sobre nosotros.</a:t>
            </a:r>
          </a:p>
          <a:p>
            <a:pPr lvl="1"/>
            <a:r>
              <a:rPr lang="en-US" dirty="0"/>
              <a:t>1 Peter 2:13-18</a:t>
            </a:r>
          </a:p>
          <a:p>
            <a:pPr lvl="1"/>
            <a:r>
              <a:rPr lang="en-US" dirty="0"/>
              <a:t>1 Timothy 2:1-3</a:t>
            </a:r>
          </a:p>
          <a:p>
            <a:r>
              <a:rPr lang="es-ES" dirty="0"/>
              <a:t>Nuestros padres han recibido tener autoridad sobre nosotros.</a:t>
            </a:r>
            <a:endParaRPr lang="en-US" dirty="0"/>
          </a:p>
          <a:p>
            <a:pPr lvl="1"/>
            <a:r>
              <a:rPr lang="en-US" dirty="0"/>
              <a:t>Ephesians 6:1-3 </a:t>
            </a:r>
          </a:p>
          <a:p>
            <a:r>
              <a:rPr lang="es-MX" dirty="0"/>
              <a:t>¿Es esto para revelarnos?</a:t>
            </a:r>
          </a:p>
          <a:p>
            <a:r>
              <a:rPr lang="es-MX" dirty="0"/>
              <a:t>Coré pensó que si.</a:t>
            </a:r>
          </a:p>
          <a:p>
            <a:pPr marL="0" indent="0">
              <a:buNone/>
            </a:pPr>
            <a:endParaRPr lang="es-MX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535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Cristo Tiene Autoridad Sobre Nosotros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419" y="1380331"/>
            <a:ext cx="9601200" cy="4895850"/>
          </a:xfrm>
        </p:spPr>
        <p:txBody>
          <a:bodyPr>
            <a:normAutofit/>
          </a:bodyPr>
          <a:lstStyle/>
          <a:p>
            <a:r>
              <a:rPr lang="es-MX" dirty="0"/>
              <a:t>¿Hemos decidido que no necesitamos ya Escuchar Su autoridad? </a:t>
            </a:r>
          </a:p>
          <a:p>
            <a:pPr lvl="1"/>
            <a:r>
              <a:rPr lang="en-US" dirty="0"/>
              <a:t>Mateo 28:18-20</a:t>
            </a:r>
          </a:p>
          <a:p>
            <a:r>
              <a:rPr lang="es-MX" dirty="0"/>
              <a:t>Esa autoridad fue dada a los apóstoles</a:t>
            </a:r>
          </a:p>
          <a:p>
            <a:pPr lvl="1"/>
            <a:r>
              <a:rPr lang="en-US" dirty="0"/>
              <a:t> Juan 14:26</a:t>
            </a:r>
          </a:p>
          <a:p>
            <a:pPr lvl="1"/>
            <a:r>
              <a:rPr lang="es-MX" dirty="0"/>
              <a:t>Gálatas 1:11-12</a:t>
            </a:r>
          </a:p>
          <a:p>
            <a:r>
              <a:rPr lang="es-MX" dirty="0"/>
              <a:t>¿Podríamos ignorarlos?</a:t>
            </a:r>
          </a:p>
          <a:p>
            <a:pPr lvl="1"/>
            <a:r>
              <a:rPr lang="es-MX" dirty="0"/>
              <a:t>Seguramente, sus opiniones eran humanas y las nuestras buenas. </a:t>
            </a:r>
          </a:p>
          <a:p>
            <a:r>
              <a:rPr lang="es-MX" dirty="0"/>
              <a:t>Tal era la actitud de Coré</a:t>
            </a:r>
          </a:p>
        </p:txBody>
      </p:sp>
    </p:spTree>
    <p:extLst>
      <p:ext uri="{BB962C8B-B14F-4D97-AF65-F5344CB8AC3E}">
        <p14:creationId xmlns:p14="http://schemas.microsoft.com/office/powerpoint/2010/main" val="203441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La prueba de Moisés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80331"/>
            <a:ext cx="9601200" cy="4895850"/>
          </a:xfrm>
        </p:spPr>
        <p:txBody>
          <a:bodyPr>
            <a:normAutofit fontScale="85000" lnSpcReduction="20000"/>
          </a:bodyPr>
          <a:lstStyle/>
          <a:p>
            <a:r>
              <a:rPr lang="es-MX" dirty="0"/>
              <a:t>Cada hombre de entre los levitas tome su incensario y Dios escogerá</a:t>
            </a:r>
          </a:p>
          <a:p>
            <a:pPr lvl="1"/>
            <a:r>
              <a:rPr lang="es-MX" dirty="0"/>
              <a:t>Para demostrar que Moisés mismo no tomo ventaja contra sus familiares.</a:t>
            </a:r>
          </a:p>
          <a:p>
            <a:r>
              <a:rPr lang="es-MX" dirty="0"/>
              <a:t>El predice que Dios desechará y todos deben de tenerlo claro.</a:t>
            </a:r>
          </a:p>
          <a:p>
            <a:r>
              <a:rPr lang="es-MX" dirty="0"/>
              <a:t>El predice que Dios destruirá con fuego a los rebeldes.</a:t>
            </a:r>
          </a:p>
          <a:p>
            <a:r>
              <a:rPr lang="es-MX" dirty="0"/>
              <a:t>Algunos se quejaron de que esto era demasiado extremo, una plaga mato a 14,000 de ellos antes de que Moisés pudiera intervenir. </a:t>
            </a:r>
          </a:p>
          <a:p>
            <a:r>
              <a:rPr lang="es-MX" dirty="0"/>
              <a:t>Los incensarios de los muertos fueron fundidos y convertidos en plataformas para el altar de Jehová como recuerdo de lo que paso a los rebeldes.</a:t>
            </a:r>
          </a:p>
          <a:p>
            <a:r>
              <a:rPr lang="es-MX" dirty="0"/>
              <a:t>Nosotros recordamos con el pan y el jugo de uva el sacrificio necesario por nosotros.</a:t>
            </a:r>
          </a:p>
        </p:txBody>
      </p:sp>
    </p:spTree>
    <p:extLst>
      <p:ext uri="{BB962C8B-B14F-4D97-AF65-F5344CB8AC3E}">
        <p14:creationId xmlns:p14="http://schemas.microsoft.com/office/powerpoint/2010/main" val="69199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810</Words>
  <Application>Microsoft Office PowerPoint</Application>
  <PresentationFormat>Widescreen</PresentationFormat>
  <Paragraphs>85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Century Schoolbook</vt:lpstr>
      <vt:lpstr>Office Theme</vt:lpstr>
      <vt:lpstr>LA REBELIóN DE CORÉ</vt:lpstr>
      <vt:lpstr>Introducción</vt:lpstr>
      <vt:lpstr>Pecado es rebelión</vt:lpstr>
      <vt:lpstr>El pecado es una violación a la ley de Dios</vt:lpstr>
      <vt:lpstr>¿Quién fue Coré?</vt:lpstr>
      <vt:lpstr>Esposas y Madres Olvidaron su Lugar</vt:lpstr>
      <vt:lpstr>Los Ancianos de la Iglesia Permanecen en una Posición de Autoridad e Influencia</vt:lpstr>
      <vt:lpstr>Cristo Tiene Autoridad Sobre Nosotros</vt:lpstr>
      <vt:lpstr>La prueba de Moisés</vt:lpstr>
      <vt:lpstr>¿Quien está por nosotros?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Rebellion of Korah</dc:title>
  <dc:creator>John Welch</dc:creator>
  <cp:lastModifiedBy>Andres Pong</cp:lastModifiedBy>
  <cp:revision>28</cp:revision>
  <dcterms:created xsi:type="dcterms:W3CDTF">2016-02-20T19:23:51Z</dcterms:created>
  <dcterms:modified xsi:type="dcterms:W3CDTF">2018-03-01T03:23:48Z</dcterms:modified>
</cp:coreProperties>
</file>