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2"/>
  </p:handout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270" autoAdjust="0"/>
    <p:restoredTop sz="94660"/>
  </p:normalViewPr>
  <p:slideViewPr>
    <p:cSldViewPr>
      <p:cViewPr varScale="1">
        <p:scale>
          <a:sx n="110" d="100"/>
          <a:sy n="110" d="100"/>
        </p:scale>
        <p:origin x="1380" y="13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B350F1-A3E1-4707-B001-1EFCC8C6D70B}" type="datetimeFigureOut">
              <a:rPr lang="en-US" smtClean="0"/>
              <a:t>10/17/2015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26A519F-4204-41D2-A9E8-46F0ED4657A6}" type="slidenum">
              <a:rPr lang="en-US" smtClean="0"/>
              <a:t>‹#›</a:t>
            </a:fld>
            <a:endParaRPr lang="en-US"/>
          </a:p>
        </p:txBody>
      </p:sp>
    </p:spTree>
    <p:extLst>
      <p:ext uri="{BB962C8B-B14F-4D97-AF65-F5344CB8AC3E}">
        <p14:creationId xmlns:p14="http://schemas.microsoft.com/office/powerpoint/2010/main" val="105605939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AD7D707-8570-45BC-A466-ADE131C8F592}" type="datetimeFigureOut">
              <a:rPr lang="en-US" smtClean="0"/>
              <a:t>10/17/2015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9B7A27-1928-4AC0-886C-35329201518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D7D707-8570-45BC-A466-ADE131C8F592}" type="datetimeFigureOut">
              <a:rPr lang="en-US" smtClean="0"/>
              <a:t>10/17/2015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9B7A27-1928-4AC0-886C-35329201518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D7D707-8570-45BC-A466-ADE131C8F592}" type="datetimeFigureOut">
              <a:rPr lang="en-US" smtClean="0"/>
              <a:t>10/17/2015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9B7A27-1928-4AC0-886C-35329201518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4572000" cy="1143000"/>
          </a:xfrm>
        </p:spPr>
        <p:txBody>
          <a:bodyPr/>
          <a:lstStyle>
            <a:lvl1pPr>
              <a:defRPr b="1"/>
            </a:lvl1pPr>
          </a:lstStyle>
          <a:p>
            <a:r>
              <a:rPr lang="en-US" dirty="0" smtClean="0"/>
              <a:t>Click to edit Master title style</a:t>
            </a:r>
            <a:endParaRPr lang="en-US" dirty="0"/>
          </a:p>
        </p:txBody>
      </p:sp>
      <p:sp>
        <p:nvSpPr>
          <p:cNvPr id="3" name="Content Placeholder 2"/>
          <p:cNvSpPr>
            <a:spLocks noGrp="1"/>
          </p:cNvSpPr>
          <p:nvPr>
            <p:ph idx="1"/>
          </p:nvPr>
        </p:nvSpPr>
        <p:spPr>
          <a:xfrm>
            <a:off x="0" y="1600200"/>
            <a:ext cx="5029200" cy="5257800"/>
          </a:xfrm>
        </p:spPr>
        <p:txBody>
          <a:bodyPr/>
          <a:lstStyle>
            <a:lvl1pPr marL="0" indent="0">
              <a:buNone/>
              <a:defRPr b="1"/>
            </a:lvl1pPr>
            <a:lvl2pPr>
              <a:defRPr b="1"/>
            </a:lvl2pPr>
            <a:lvl3pPr>
              <a:defRPr b="1"/>
            </a:lvl3pPr>
            <a:lvl4pPr>
              <a:defRPr b="1"/>
            </a:lvl4pPr>
            <a:lvl5pPr>
              <a:defRPr b="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9AD7D707-8570-45BC-A466-ADE131C8F592}" type="datetimeFigureOut">
              <a:rPr lang="en-US" smtClean="0"/>
              <a:t>10/17/2015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9B7A27-1928-4AC0-886C-353292015189}" type="slidenum">
              <a:rPr lang="en-US" smtClean="0"/>
              <a:t>‹#›</a:t>
            </a:fld>
            <a:endParaRPr lang="en-US"/>
          </a:p>
        </p:txBody>
      </p:sp>
      <p:pic>
        <p:nvPicPr>
          <p:cNvPr id="8" name="Picture 7" descr="Confidence-Level.jpg"/>
          <p:cNvPicPr>
            <a:picLocks noChangeAspect="1"/>
          </p:cNvPicPr>
          <p:nvPr userDrawn="1"/>
        </p:nvPicPr>
        <p:blipFill>
          <a:blip r:embed="rId2" cstate="print"/>
          <a:srcRect t="7778"/>
          <a:stretch>
            <a:fillRect/>
          </a:stretch>
        </p:blipFill>
        <p:spPr>
          <a:xfrm>
            <a:off x="4654315" y="0"/>
            <a:ext cx="4489685" cy="6858000"/>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D7D707-8570-45BC-A466-ADE131C8F592}" type="datetimeFigureOut">
              <a:rPr lang="en-US" smtClean="0"/>
              <a:t>10/17/2015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9B7A27-1928-4AC0-886C-35329201518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AD7D707-8570-45BC-A466-ADE131C8F592}" type="datetimeFigureOut">
              <a:rPr lang="en-US" smtClean="0"/>
              <a:t>10/17/2015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9B7A27-1928-4AC0-886C-35329201518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AD7D707-8570-45BC-A466-ADE131C8F592}" type="datetimeFigureOut">
              <a:rPr lang="en-US" smtClean="0"/>
              <a:t>10/17/2015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9B7A27-1928-4AC0-886C-35329201518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AD7D707-8570-45BC-A466-ADE131C8F592}" type="datetimeFigureOut">
              <a:rPr lang="en-US" smtClean="0"/>
              <a:t>10/17/2015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9B7A27-1928-4AC0-886C-35329201518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D7D707-8570-45BC-A466-ADE131C8F592}" type="datetimeFigureOut">
              <a:rPr lang="en-US" smtClean="0"/>
              <a:t>10/17/2015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9B7A27-1928-4AC0-886C-35329201518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D7D707-8570-45BC-A466-ADE131C8F592}" type="datetimeFigureOut">
              <a:rPr lang="en-US" smtClean="0"/>
              <a:t>10/17/2015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9B7A27-1928-4AC0-886C-35329201518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D7D707-8570-45BC-A466-ADE131C8F592}" type="datetimeFigureOut">
              <a:rPr lang="en-US" smtClean="0"/>
              <a:t>10/17/2015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9B7A27-1928-4AC0-886C-35329201518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D7D707-8570-45BC-A466-ADE131C8F592}" type="datetimeFigureOut">
              <a:rPr lang="en-US" smtClean="0"/>
              <a:t>10/17/2015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9B7A27-1928-4AC0-886C-35329201518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nfidence-level (1).jpg"/>
          <p:cNvPicPr>
            <a:picLocks noChangeAspect="1"/>
          </p:cNvPicPr>
          <p:nvPr/>
        </p:nvPicPr>
        <p:blipFill>
          <a:blip r:embed="rId2" cstate="print"/>
          <a:stretch>
            <a:fillRect/>
          </a:stretch>
        </p:blipFill>
        <p:spPr>
          <a:xfrm>
            <a:off x="0" y="0"/>
            <a:ext cx="9144000" cy="6858000"/>
          </a:xfrm>
          <a:prstGeom prst="rect">
            <a:avLst/>
          </a:prstGeom>
        </p:spPr>
      </p:pic>
      <p:sp>
        <p:nvSpPr>
          <p:cNvPr id="2" name="Rectangle 1"/>
          <p:cNvSpPr/>
          <p:nvPr/>
        </p:nvSpPr>
        <p:spPr>
          <a:xfrm>
            <a:off x="381000" y="0"/>
            <a:ext cx="7050648" cy="1015663"/>
          </a:xfrm>
          <a:prstGeom prst="rect">
            <a:avLst/>
          </a:prstGeom>
          <a:solidFill>
            <a:schemeClr val="bg1"/>
          </a:solidFill>
        </p:spPr>
        <p:txBody>
          <a:bodyPr wrap="none">
            <a:spAutoFit/>
          </a:bodyPr>
          <a:lstStyle/>
          <a:p>
            <a:r>
              <a:rPr lang="es-US" sz="6000" b="1" dirty="0"/>
              <a:t>NIVEL DE CONFIANZA</a:t>
            </a:r>
            <a:endParaRPr lang="en-US" sz="6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nfidence-level (1).jpg"/>
          <p:cNvPicPr>
            <a:picLocks noChangeAspect="1"/>
          </p:cNvPicPr>
          <p:nvPr/>
        </p:nvPicPr>
        <p:blipFill>
          <a:blip r:embed="rId2" cstate="print"/>
          <a:stretch>
            <a:fillRect/>
          </a:stretch>
        </p:blipFill>
        <p:spPr>
          <a:xfrm>
            <a:off x="0" y="0"/>
            <a:ext cx="9144000" cy="6858000"/>
          </a:xfrm>
          <a:prstGeom prst="rect">
            <a:avLst/>
          </a:prstGeom>
        </p:spPr>
      </p:pic>
      <p:sp>
        <p:nvSpPr>
          <p:cNvPr id="3" name="Rectangle 2"/>
          <p:cNvSpPr/>
          <p:nvPr/>
        </p:nvSpPr>
        <p:spPr>
          <a:xfrm>
            <a:off x="457200" y="0"/>
            <a:ext cx="7050648" cy="1015663"/>
          </a:xfrm>
          <a:prstGeom prst="rect">
            <a:avLst/>
          </a:prstGeom>
          <a:solidFill>
            <a:schemeClr val="bg1"/>
          </a:solidFill>
        </p:spPr>
        <p:txBody>
          <a:bodyPr wrap="none">
            <a:spAutoFit/>
          </a:bodyPr>
          <a:lstStyle/>
          <a:p>
            <a:r>
              <a:rPr lang="es-US" sz="6000" b="1" dirty="0"/>
              <a:t>NIVEL DE CONFIANZA</a:t>
            </a:r>
            <a:endParaRPr lang="en-US" sz="6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s-ES" dirty="0" smtClean="0"/>
              <a:t>FILIPENSES </a:t>
            </a:r>
            <a:r>
              <a:rPr lang="es-ES" dirty="0"/>
              <a:t>4:11-13 </a:t>
            </a:r>
            <a:endParaRPr lang="en-US" dirty="0"/>
          </a:p>
        </p:txBody>
      </p:sp>
      <p:sp>
        <p:nvSpPr>
          <p:cNvPr id="4" name="Content Placeholder 3"/>
          <p:cNvSpPr>
            <a:spLocks noGrp="1"/>
          </p:cNvSpPr>
          <p:nvPr>
            <p:ph idx="1"/>
          </p:nvPr>
        </p:nvSpPr>
        <p:spPr>
          <a:xfrm>
            <a:off x="228600" y="1524000"/>
            <a:ext cx="4648200" cy="5181600"/>
          </a:xfrm>
        </p:spPr>
        <p:txBody>
          <a:bodyPr>
            <a:normAutofit fontScale="85000" lnSpcReduction="10000"/>
          </a:bodyPr>
          <a:lstStyle/>
          <a:p>
            <a:r>
              <a:rPr lang="es-ES" dirty="0" smtClean="0"/>
              <a:t>No </a:t>
            </a:r>
            <a:r>
              <a:rPr lang="es-ES" dirty="0"/>
              <a:t>es que hablo en cuanto a necesidad; porque yo he aprendido a contentarme con lo que tengo.  (12)  Sé también estar humillado, como sé tener abundancia; donde quiera y en todas cosas soy instruido así para estar harto como para sufrir hambre, lo mismo para tener abundancia como para padecer necesidad.  (13)  Todo lo puedo en Cristo que me fortalece.</a:t>
            </a:r>
          </a:p>
          <a:p>
            <a:endParaRPr lang="en-US" dirty="0"/>
          </a:p>
          <a:p>
            <a:endParaRPr lang="en-US" dirty="0"/>
          </a:p>
        </p:txBody>
      </p:sp>
      <p:sp>
        <p:nvSpPr>
          <p:cNvPr id="5" name="TextBox 4"/>
          <p:cNvSpPr txBox="1"/>
          <p:nvPr/>
        </p:nvSpPr>
        <p:spPr>
          <a:xfrm>
            <a:off x="5029200" y="723037"/>
            <a:ext cx="3810000" cy="1846659"/>
          </a:xfrm>
          <a:prstGeom prst="rect">
            <a:avLst/>
          </a:prstGeom>
          <a:solidFill>
            <a:schemeClr val="bg1">
              <a:lumMod val="85000"/>
            </a:schemeClr>
          </a:solidFill>
        </p:spPr>
        <p:txBody>
          <a:bodyPr wrap="square" rtlCol="0">
            <a:spAutoFit/>
          </a:bodyPr>
          <a:lstStyle/>
          <a:p>
            <a:pPr algn="ctr"/>
            <a:r>
              <a:rPr lang="es-US" sz="6000" b="1" dirty="0" smtClean="0"/>
              <a:t>NIVEL</a:t>
            </a:r>
            <a:r>
              <a:rPr lang="es-US" sz="5400" b="1" dirty="0" smtClean="0"/>
              <a:t> DE CONFIANZA</a:t>
            </a:r>
          </a:p>
        </p:txBody>
      </p:sp>
      <p:sp>
        <p:nvSpPr>
          <p:cNvPr id="6" name="TextBox 5"/>
          <p:cNvSpPr txBox="1"/>
          <p:nvPr/>
        </p:nvSpPr>
        <p:spPr>
          <a:xfrm>
            <a:off x="6781800" y="3200400"/>
            <a:ext cx="1676400" cy="3323987"/>
          </a:xfrm>
          <a:prstGeom prst="rect">
            <a:avLst/>
          </a:prstGeom>
          <a:solidFill>
            <a:schemeClr val="bg1">
              <a:lumMod val="85000"/>
            </a:schemeClr>
          </a:solidFill>
        </p:spPr>
        <p:txBody>
          <a:bodyPr wrap="square" rtlCol="0">
            <a:spAutoFit/>
          </a:bodyPr>
          <a:lstStyle/>
          <a:p>
            <a:endParaRPr lang="es-ES" b="1" dirty="0" smtClean="0">
              <a:latin typeface="Eras Bold ITC" panose="020B0907030504020204" pitchFamily="34" charset="0"/>
            </a:endParaRPr>
          </a:p>
          <a:p>
            <a:r>
              <a:rPr lang="es-ES" b="1" dirty="0" smtClean="0">
                <a:latin typeface="Eras Bold ITC" panose="020B0907030504020204" pitchFamily="34" charset="0"/>
              </a:rPr>
              <a:t>INVENCIBLE</a:t>
            </a:r>
            <a:endParaRPr lang="es-ES" b="1" dirty="0">
              <a:latin typeface="Eras Bold ITC" panose="020B0907030504020204" pitchFamily="34" charset="0"/>
            </a:endParaRPr>
          </a:p>
          <a:p>
            <a:endParaRPr lang="es-ES" sz="3200" b="1" dirty="0" smtClean="0">
              <a:latin typeface="Eras Bold ITC" panose="020B0907030504020204" pitchFamily="34" charset="0"/>
            </a:endParaRPr>
          </a:p>
          <a:p>
            <a:r>
              <a:rPr lang="es-ES" b="1" dirty="0" smtClean="0">
                <a:latin typeface="Eras Bold ITC" panose="020B0907030504020204" pitchFamily="34" charset="0"/>
              </a:rPr>
              <a:t>FUERTE</a:t>
            </a:r>
            <a:endParaRPr lang="es-ES" b="1" dirty="0">
              <a:latin typeface="Eras Bold ITC" panose="020B0907030504020204" pitchFamily="34" charset="0"/>
            </a:endParaRPr>
          </a:p>
          <a:p>
            <a:endParaRPr lang="es-ES" sz="2800" b="1" dirty="0" smtClean="0">
              <a:latin typeface="Eras Bold ITC" panose="020B0907030504020204" pitchFamily="34" charset="0"/>
            </a:endParaRPr>
          </a:p>
          <a:p>
            <a:r>
              <a:rPr lang="es-ES" b="1" dirty="0" smtClean="0">
                <a:latin typeface="Eras Bold ITC" panose="020B0907030504020204" pitchFamily="34" charset="0"/>
              </a:rPr>
              <a:t>FIRME</a:t>
            </a:r>
            <a:endParaRPr lang="es-ES" b="1" dirty="0">
              <a:latin typeface="Eras Bold ITC" panose="020B0907030504020204" pitchFamily="34" charset="0"/>
            </a:endParaRPr>
          </a:p>
          <a:p>
            <a:endParaRPr lang="es-ES" sz="1600" b="1" dirty="0" smtClean="0">
              <a:latin typeface="Eras Bold ITC" panose="020B0907030504020204" pitchFamily="34" charset="0"/>
            </a:endParaRPr>
          </a:p>
          <a:p>
            <a:r>
              <a:rPr lang="es-ES" sz="1200" b="1" dirty="0" smtClean="0">
                <a:latin typeface="Eras Bold ITC" panose="020B0907030504020204" pitchFamily="34" charset="0"/>
              </a:rPr>
              <a:t>CRECIENDO</a:t>
            </a:r>
            <a:r>
              <a:rPr lang="es-ES" b="1" dirty="0" smtClean="0">
                <a:latin typeface="Eras Bold ITC" panose="020B0907030504020204" pitchFamily="34" charset="0"/>
              </a:rPr>
              <a:t> </a:t>
            </a:r>
            <a:endParaRPr lang="es-ES" b="1" dirty="0">
              <a:latin typeface="Eras Bold ITC" panose="020B0907030504020204" pitchFamily="34" charset="0"/>
            </a:endParaRPr>
          </a:p>
          <a:p>
            <a:endParaRPr lang="es-ES" sz="1400" b="1" dirty="0" smtClean="0">
              <a:latin typeface="Eras Bold ITC" panose="020B0907030504020204" pitchFamily="34" charset="0"/>
            </a:endParaRPr>
          </a:p>
          <a:p>
            <a:r>
              <a:rPr lang="es-ES" sz="1200" b="1" dirty="0" smtClean="0">
                <a:latin typeface="Eras Bold ITC" panose="020B0907030504020204" pitchFamily="34" charset="0"/>
              </a:rPr>
              <a:t>JUSTO</a:t>
            </a:r>
            <a:endParaRPr lang="es-ES" sz="1200" b="1" dirty="0">
              <a:latin typeface="Eras Bold ITC" panose="020B0907030504020204" pitchFamily="34" charset="0"/>
            </a:endParaRP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Mateo 17:20 </a:t>
            </a:r>
            <a:endParaRPr lang="en-US" dirty="0"/>
          </a:p>
        </p:txBody>
      </p:sp>
      <p:sp>
        <p:nvSpPr>
          <p:cNvPr id="3" name="Content Placeholder 2"/>
          <p:cNvSpPr>
            <a:spLocks noGrp="1"/>
          </p:cNvSpPr>
          <p:nvPr>
            <p:ph idx="1"/>
          </p:nvPr>
        </p:nvSpPr>
        <p:spPr>
          <a:xfrm>
            <a:off x="304800" y="1415461"/>
            <a:ext cx="4419600" cy="4876800"/>
          </a:xfrm>
        </p:spPr>
        <p:txBody>
          <a:bodyPr>
            <a:normAutofit/>
          </a:bodyPr>
          <a:lstStyle/>
          <a:p>
            <a:r>
              <a:rPr lang="es-ES" dirty="0" smtClean="0"/>
              <a:t>Y </a:t>
            </a:r>
            <a:r>
              <a:rPr lang="es-ES" dirty="0"/>
              <a:t>Jesús les dijo: Por vuestra incredulidad; porque de cierto os digo, que si tuviereis fe como un grano de mostaza, diréis a este monte: Pásate de aquí allá: y se pasará: y nada os será imposible.</a:t>
            </a:r>
            <a:endParaRPr lang="en-US" dirty="0"/>
          </a:p>
          <a:p>
            <a:endParaRPr lang="en-US" dirty="0"/>
          </a:p>
        </p:txBody>
      </p:sp>
      <p:sp>
        <p:nvSpPr>
          <p:cNvPr id="5" name="TextBox 4"/>
          <p:cNvSpPr txBox="1"/>
          <p:nvPr/>
        </p:nvSpPr>
        <p:spPr>
          <a:xfrm>
            <a:off x="5029200" y="723037"/>
            <a:ext cx="3810000" cy="1846659"/>
          </a:xfrm>
          <a:prstGeom prst="rect">
            <a:avLst/>
          </a:prstGeom>
          <a:solidFill>
            <a:schemeClr val="bg1">
              <a:lumMod val="85000"/>
            </a:schemeClr>
          </a:solidFill>
        </p:spPr>
        <p:txBody>
          <a:bodyPr wrap="square" rtlCol="0">
            <a:spAutoFit/>
          </a:bodyPr>
          <a:lstStyle/>
          <a:p>
            <a:pPr algn="ctr"/>
            <a:r>
              <a:rPr lang="es-US" sz="6000" b="1" dirty="0" smtClean="0"/>
              <a:t>NIVEL</a:t>
            </a:r>
            <a:r>
              <a:rPr lang="es-US" sz="5400" b="1" dirty="0" smtClean="0"/>
              <a:t> DE CONFIANZA</a:t>
            </a:r>
          </a:p>
        </p:txBody>
      </p:sp>
      <p:sp>
        <p:nvSpPr>
          <p:cNvPr id="6" name="TextBox 5"/>
          <p:cNvSpPr txBox="1"/>
          <p:nvPr/>
        </p:nvSpPr>
        <p:spPr>
          <a:xfrm>
            <a:off x="6781800" y="3200400"/>
            <a:ext cx="1676400" cy="3416320"/>
          </a:xfrm>
          <a:prstGeom prst="rect">
            <a:avLst/>
          </a:prstGeom>
          <a:solidFill>
            <a:schemeClr val="bg1">
              <a:lumMod val="85000"/>
            </a:schemeClr>
          </a:solidFill>
        </p:spPr>
        <p:txBody>
          <a:bodyPr wrap="square" rtlCol="0">
            <a:spAutoFit/>
          </a:bodyPr>
          <a:lstStyle/>
          <a:p>
            <a:endParaRPr lang="es-ES" b="1" dirty="0" smtClean="0">
              <a:latin typeface="Eras Bold ITC" panose="020B0907030504020204" pitchFamily="34" charset="0"/>
            </a:endParaRPr>
          </a:p>
          <a:p>
            <a:r>
              <a:rPr lang="es-ES" b="1" dirty="0" smtClean="0">
                <a:latin typeface="Eras Bold ITC" panose="020B0907030504020204" pitchFamily="34" charset="0"/>
              </a:rPr>
              <a:t>INVENCIBLE</a:t>
            </a:r>
            <a:endParaRPr lang="es-ES" b="1" dirty="0">
              <a:latin typeface="Eras Bold ITC" panose="020B0907030504020204" pitchFamily="34" charset="0"/>
            </a:endParaRPr>
          </a:p>
          <a:p>
            <a:endParaRPr lang="es-ES" sz="3200" b="1" dirty="0" smtClean="0">
              <a:latin typeface="Eras Bold ITC" panose="020B0907030504020204" pitchFamily="34" charset="0"/>
            </a:endParaRPr>
          </a:p>
          <a:p>
            <a:r>
              <a:rPr lang="es-ES" b="1" dirty="0" smtClean="0">
                <a:latin typeface="Eras Bold ITC" panose="020B0907030504020204" pitchFamily="34" charset="0"/>
              </a:rPr>
              <a:t>FUERTE</a:t>
            </a:r>
            <a:endParaRPr lang="es-ES" b="1" dirty="0">
              <a:latin typeface="Eras Bold ITC" panose="020B0907030504020204" pitchFamily="34" charset="0"/>
            </a:endParaRPr>
          </a:p>
          <a:p>
            <a:endParaRPr lang="es-ES" sz="2800" b="1" dirty="0" smtClean="0">
              <a:latin typeface="Eras Bold ITC" panose="020B0907030504020204" pitchFamily="34" charset="0"/>
            </a:endParaRPr>
          </a:p>
          <a:p>
            <a:r>
              <a:rPr lang="es-ES" b="1" dirty="0" smtClean="0">
                <a:latin typeface="Eras Bold ITC" panose="020B0907030504020204" pitchFamily="34" charset="0"/>
              </a:rPr>
              <a:t>FIRME</a:t>
            </a:r>
            <a:endParaRPr lang="es-ES" b="1" dirty="0">
              <a:latin typeface="Eras Bold ITC" panose="020B0907030504020204" pitchFamily="34" charset="0"/>
            </a:endParaRPr>
          </a:p>
          <a:p>
            <a:endParaRPr lang="es-ES" sz="1600" b="1" dirty="0" smtClean="0">
              <a:latin typeface="Eras Bold ITC" panose="020B0907030504020204" pitchFamily="34" charset="0"/>
            </a:endParaRPr>
          </a:p>
          <a:p>
            <a:r>
              <a:rPr lang="es-ES" b="1" dirty="0" smtClean="0">
                <a:latin typeface="Eras Bold ITC" panose="020B0907030504020204" pitchFamily="34" charset="0"/>
              </a:rPr>
              <a:t>CRECIENDO </a:t>
            </a:r>
            <a:endParaRPr lang="es-ES" b="1" dirty="0">
              <a:latin typeface="Eras Bold ITC" panose="020B0907030504020204" pitchFamily="34" charset="0"/>
            </a:endParaRPr>
          </a:p>
          <a:p>
            <a:endParaRPr lang="es-ES" sz="1400" b="1" dirty="0" smtClean="0">
              <a:latin typeface="Eras Bold ITC" panose="020B0907030504020204" pitchFamily="34" charset="0"/>
            </a:endParaRPr>
          </a:p>
          <a:p>
            <a:r>
              <a:rPr lang="es-ES" b="1" dirty="0" smtClean="0">
                <a:latin typeface="Eras Bold ITC" panose="020B0907030504020204" pitchFamily="34" charset="0"/>
              </a:rPr>
              <a:t>JUSTO</a:t>
            </a:r>
            <a:endParaRPr lang="es-ES" b="1" dirty="0">
              <a:latin typeface="Eras Bold ITC" panose="020B0907030504020204" pitchFamily="34" charset="0"/>
            </a:endParaRP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MX" dirty="0" smtClean="0"/>
              <a:t>Josué y Caleb</a:t>
            </a:r>
            <a:endParaRPr lang="es-MX" dirty="0"/>
          </a:p>
        </p:txBody>
      </p:sp>
      <p:sp>
        <p:nvSpPr>
          <p:cNvPr id="3" name="Content Placeholder 2"/>
          <p:cNvSpPr>
            <a:spLocks noGrp="1"/>
          </p:cNvSpPr>
          <p:nvPr>
            <p:ph idx="1"/>
          </p:nvPr>
        </p:nvSpPr>
        <p:spPr>
          <a:xfrm>
            <a:off x="457200" y="1676400"/>
            <a:ext cx="4572000" cy="5181600"/>
          </a:xfrm>
        </p:spPr>
        <p:txBody>
          <a:bodyPr>
            <a:normAutofit fontScale="70000" lnSpcReduction="20000"/>
          </a:bodyPr>
          <a:lstStyle/>
          <a:p>
            <a:pPr>
              <a:buFont typeface="Arial" pitchFamily="34" charset="0"/>
              <a:buChar char="•"/>
            </a:pPr>
            <a:r>
              <a:rPr lang="es-ES" dirty="0" err="1"/>
              <a:t>Num</a:t>
            </a:r>
            <a:r>
              <a:rPr lang="es-ES" dirty="0"/>
              <a:t> 13:30  </a:t>
            </a:r>
            <a:endParaRPr lang="es-ES" dirty="0" smtClean="0"/>
          </a:p>
          <a:p>
            <a:pPr lvl="1">
              <a:buFont typeface="Arial" pitchFamily="34" charset="0"/>
              <a:buChar char="•"/>
            </a:pPr>
            <a:r>
              <a:rPr lang="es-ES" dirty="0" smtClean="0"/>
              <a:t>Entonces </a:t>
            </a:r>
            <a:r>
              <a:rPr lang="es-ES" dirty="0"/>
              <a:t>Caleb hizo callar el pueblo delante de Moisés, y dijo: Subamos luego, y poseámosla; que más podremos que ella. </a:t>
            </a:r>
          </a:p>
          <a:p>
            <a:pPr>
              <a:buFont typeface="Arial" pitchFamily="34" charset="0"/>
              <a:buChar char="•"/>
            </a:pPr>
            <a:r>
              <a:rPr lang="es-ES" dirty="0" err="1"/>
              <a:t>Num</a:t>
            </a:r>
            <a:r>
              <a:rPr lang="es-ES" dirty="0"/>
              <a:t> 14:8-9  </a:t>
            </a:r>
            <a:endParaRPr lang="es-ES" dirty="0" smtClean="0"/>
          </a:p>
          <a:p>
            <a:pPr lvl="1">
              <a:buFont typeface="Arial" pitchFamily="34" charset="0"/>
              <a:buChar char="•"/>
            </a:pPr>
            <a:r>
              <a:rPr lang="es-ES" dirty="0" smtClean="0"/>
              <a:t>Si </a:t>
            </a:r>
            <a:r>
              <a:rPr lang="es-ES" dirty="0"/>
              <a:t>el SEÑOR se agradare de nosotros, él nos meterá en esta tierra, y nos la entregará; tierra que fluye leche y miel.  (9)  Por tanto, no seáis rebeldes contra el SEÑOR, ni temáis al pueblo de </a:t>
            </a:r>
            <a:r>
              <a:rPr lang="es-ES" dirty="0" smtClean="0"/>
              <a:t>esta </a:t>
            </a:r>
            <a:r>
              <a:rPr lang="es-ES" dirty="0"/>
              <a:t>tierra, porque nuestro pan son: su amparo se ha apartado de ellos, y con nosotros está el SEÑOR: no los temáis.</a:t>
            </a:r>
          </a:p>
          <a:p>
            <a:pPr>
              <a:buFont typeface="Arial" pitchFamily="34" charset="0"/>
              <a:buChar char="•"/>
            </a:pPr>
            <a:endParaRPr lang="en-US" dirty="0"/>
          </a:p>
          <a:p>
            <a:pPr>
              <a:buFont typeface="Arial" pitchFamily="34" charset="0"/>
              <a:buChar char="•"/>
            </a:pPr>
            <a:endParaRPr lang="en-US" dirty="0"/>
          </a:p>
        </p:txBody>
      </p:sp>
      <p:sp>
        <p:nvSpPr>
          <p:cNvPr id="5" name="TextBox 4"/>
          <p:cNvSpPr txBox="1"/>
          <p:nvPr/>
        </p:nvSpPr>
        <p:spPr>
          <a:xfrm>
            <a:off x="5029200" y="723037"/>
            <a:ext cx="3810000" cy="1846659"/>
          </a:xfrm>
          <a:prstGeom prst="rect">
            <a:avLst/>
          </a:prstGeom>
          <a:solidFill>
            <a:schemeClr val="bg1">
              <a:lumMod val="85000"/>
            </a:schemeClr>
          </a:solidFill>
        </p:spPr>
        <p:txBody>
          <a:bodyPr wrap="square" rtlCol="0">
            <a:spAutoFit/>
          </a:bodyPr>
          <a:lstStyle/>
          <a:p>
            <a:pPr algn="ctr"/>
            <a:r>
              <a:rPr lang="es-US" sz="6000" b="1" dirty="0" smtClean="0"/>
              <a:t>NIVEL</a:t>
            </a:r>
            <a:r>
              <a:rPr lang="es-US" sz="5400" b="1" dirty="0" smtClean="0"/>
              <a:t> DE CONFIANZA</a:t>
            </a:r>
          </a:p>
        </p:txBody>
      </p:sp>
      <p:sp>
        <p:nvSpPr>
          <p:cNvPr id="6" name="TextBox 5"/>
          <p:cNvSpPr txBox="1"/>
          <p:nvPr/>
        </p:nvSpPr>
        <p:spPr>
          <a:xfrm>
            <a:off x="6781800" y="3200400"/>
            <a:ext cx="1676400" cy="3416320"/>
          </a:xfrm>
          <a:prstGeom prst="rect">
            <a:avLst/>
          </a:prstGeom>
          <a:solidFill>
            <a:schemeClr val="bg1">
              <a:lumMod val="85000"/>
            </a:schemeClr>
          </a:solidFill>
        </p:spPr>
        <p:txBody>
          <a:bodyPr wrap="square" rtlCol="0">
            <a:spAutoFit/>
          </a:bodyPr>
          <a:lstStyle/>
          <a:p>
            <a:endParaRPr lang="es-ES" b="1" dirty="0" smtClean="0">
              <a:latin typeface="Eras Bold ITC" panose="020B0907030504020204" pitchFamily="34" charset="0"/>
            </a:endParaRPr>
          </a:p>
          <a:p>
            <a:r>
              <a:rPr lang="es-ES" b="1" dirty="0" smtClean="0">
                <a:latin typeface="Eras Bold ITC" panose="020B0907030504020204" pitchFamily="34" charset="0"/>
              </a:rPr>
              <a:t>INVENCIBLE</a:t>
            </a:r>
            <a:endParaRPr lang="es-ES" b="1" dirty="0">
              <a:latin typeface="Eras Bold ITC" panose="020B0907030504020204" pitchFamily="34" charset="0"/>
            </a:endParaRPr>
          </a:p>
          <a:p>
            <a:endParaRPr lang="es-ES" sz="3200" b="1" dirty="0" smtClean="0">
              <a:latin typeface="Eras Bold ITC" panose="020B0907030504020204" pitchFamily="34" charset="0"/>
            </a:endParaRPr>
          </a:p>
          <a:p>
            <a:r>
              <a:rPr lang="es-ES" b="1" dirty="0" smtClean="0">
                <a:latin typeface="Eras Bold ITC" panose="020B0907030504020204" pitchFamily="34" charset="0"/>
              </a:rPr>
              <a:t>FUERTE</a:t>
            </a:r>
            <a:endParaRPr lang="es-ES" b="1" dirty="0">
              <a:latin typeface="Eras Bold ITC" panose="020B0907030504020204" pitchFamily="34" charset="0"/>
            </a:endParaRPr>
          </a:p>
          <a:p>
            <a:endParaRPr lang="es-ES" sz="2800" b="1" dirty="0" smtClean="0">
              <a:latin typeface="Eras Bold ITC" panose="020B0907030504020204" pitchFamily="34" charset="0"/>
            </a:endParaRPr>
          </a:p>
          <a:p>
            <a:r>
              <a:rPr lang="es-ES" b="1" dirty="0" smtClean="0">
                <a:latin typeface="Eras Bold ITC" panose="020B0907030504020204" pitchFamily="34" charset="0"/>
              </a:rPr>
              <a:t>FIRME</a:t>
            </a:r>
            <a:endParaRPr lang="es-ES" b="1" dirty="0">
              <a:latin typeface="Eras Bold ITC" panose="020B0907030504020204" pitchFamily="34" charset="0"/>
            </a:endParaRPr>
          </a:p>
          <a:p>
            <a:endParaRPr lang="es-ES" sz="1600" b="1" dirty="0" smtClean="0">
              <a:latin typeface="Eras Bold ITC" panose="020B0907030504020204" pitchFamily="34" charset="0"/>
            </a:endParaRPr>
          </a:p>
          <a:p>
            <a:r>
              <a:rPr lang="es-ES" b="1" dirty="0" smtClean="0">
                <a:latin typeface="Eras Bold ITC" panose="020B0907030504020204" pitchFamily="34" charset="0"/>
              </a:rPr>
              <a:t>CRECIENDO </a:t>
            </a:r>
            <a:endParaRPr lang="es-ES" b="1" dirty="0">
              <a:latin typeface="Eras Bold ITC" panose="020B0907030504020204" pitchFamily="34" charset="0"/>
            </a:endParaRPr>
          </a:p>
          <a:p>
            <a:endParaRPr lang="es-ES" sz="1400" b="1" dirty="0" smtClean="0">
              <a:latin typeface="Eras Bold ITC" panose="020B0907030504020204" pitchFamily="34" charset="0"/>
            </a:endParaRPr>
          </a:p>
          <a:p>
            <a:r>
              <a:rPr lang="es-ES" b="1" dirty="0" smtClean="0">
                <a:latin typeface="Eras Bold ITC" panose="020B0907030504020204" pitchFamily="34" charset="0"/>
              </a:rPr>
              <a:t>JUSTO</a:t>
            </a:r>
            <a:endParaRPr lang="es-ES" b="1" dirty="0">
              <a:latin typeface="Eras Bold ITC" panose="020B0907030504020204" pitchFamily="34"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1Corintios 10:13</a:t>
            </a:r>
            <a:endParaRPr lang="en-US" dirty="0"/>
          </a:p>
        </p:txBody>
      </p:sp>
      <p:sp>
        <p:nvSpPr>
          <p:cNvPr id="3" name="Content Placeholder 2"/>
          <p:cNvSpPr>
            <a:spLocks noGrp="1"/>
          </p:cNvSpPr>
          <p:nvPr>
            <p:ph idx="1"/>
          </p:nvPr>
        </p:nvSpPr>
        <p:spPr>
          <a:xfrm>
            <a:off x="152400" y="1432878"/>
            <a:ext cx="4648200" cy="5257800"/>
          </a:xfrm>
        </p:spPr>
        <p:txBody>
          <a:bodyPr/>
          <a:lstStyle/>
          <a:p>
            <a:r>
              <a:rPr lang="es-ES" dirty="0" smtClean="0"/>
              <a:t>No </a:t>
            </a:r>
            <a:r>
              <a:rPr lang="es-ES" dirty="0"/>
              <a:t>os ha sobrevenido ninguna tentación que no sea humana; pero fiel es Dios, que no os dejará ser tentados más de lo que podéis resistir, sino que dará también juntamente con la tentación la salida, para que podáis soportar. </a:t>
            </a:r>
          </a:p>
          <a:p>
            <a:endParaRPr lang="en-US" dirty="0"/>
          </a:p>
          <a:p>
            <a:endParaRPr lang="en-US" dirty="0"/>
          </a:p>
        </p:txBody>
      </p:sp>
      <p:sp>
        <p:nvSpPr>
          <p:cNvPr id="5" name="TextBox 4"/>
          <p:cNvSpPr txBox="1"/>
          <p:nvPr/>
        </p:nvSpPr>
        <p:spPr>
          <a:xfrm>
            <a:off x="5029200" y="723037"/>
            <a:ext cx="3810000" cy="1846659"/>
          </a:xfrm>
          <a:prstGeom prst="rect">
            <a:avLst/>
          </a:prstGeom>
          <a:solidFill>
            <a:schemeClr val="bg1">
              <a:lumMod val="85000"/>
            </a:schemeClr>
          </a:solidFill>
        </p:spPr>
        <p:txBody>
          <a:bodyPr wrap="square" rtlCol="0">
            <a:spAutoFit/>
          </a:bodyPr>
          <a:lstStyle/>
          <a:p>
            <a:pPr algn="ctr"/>
            <a:r>
              <a:rPr lang="es-US" sz="6000" b="1" dirty="0" smtClean="0"/>
              <a:t>NIVEL</a:t>
            </a:r>
            <a:r>
              <a:rPr lang="es-US" sz="5400" b="1" dirty="0" smtClean="0"/>
              <a:t> DE CONFIANZA</a:t>
            </a:r>
          </a:p>
        </p:txBody>
      </p:sp>
      <p:sp>
        <p:nvSpPr>
          <p:cNvPr id="6" name="TextBox 5"/>
          <p:cNvSpPr txBox="1"/>
          <p:nvPr/>
        </p:nvSpPr>
        <p:spPr>
          <a:xfrm>
            <a:off x="6781800" y="3200400"/>
            <a:ext cx="1676400" cy="3416320"/>
          </a:xfrm>
          <a:prstGeom prst="rect">
            <a:avLst/>
          </a:prstGeom>
          <a:solidFill>
            <a:schemeClr val="bg1">
              <a:lumMod val="85000"/>
            </a:schemeClr>
          </a:solidFill>
        </p:spPr>
        <p:txBody>
          <a:bodyPr wrap="square" rtlCol="0">
            <a:spAutoFit/>
          </a:bodyPr>
          <a:lstStyle/>
          <a:p>
            <a:endParaRPr lang="es-ES" b="1" dirty="0" smtClean="0">
              <a:latin typeface="Eras Bold ITC" panose="020B0907030504020204" pitchFamily="34" charset="0"/>
            </a:endParaRPr>
          </a:p>
          <a:p>
            <a:r>
              <a:rPr lang="es-ES" b="1" dirty="0" smtClean="0">
                <a:latin typeface="Eras Bold ITC" panose="020B0907030504020204" pitchFamily="34" charset="0"/>
              </a:rPr>
              <a:t>INVENCIBLE</a:t>
            </a:r>
            <a:endParaRPr lang="es-ES" b="1" dirty="0">
              <a:latin typeface="Eras Bold ITC" panose="020B0907030504020204" pitchFamily="34" charset="0"/>
            </a:endParaRPr>
          </a:p>
          <a:p>
            <a:endParaRPr lang="es-ES" sz="3200" b="1" dirty="0" smtClean="0">
              <a:latin typeface="Eras Bold ITC" panose="020B0907030504020204" pitchFamily="34" charset="0"/>
            </a:endParaRPr>
          </a:p>
          <a:p>
            <a:r>
              <a:rPr lang="es-ES" b="1" dirty="0" smtClean="0">
                <a:latin typeface="Eras Bold ITC" panose="020B0907030504020204" pitchFamily="34" charset="0"/>
              </a:rPr>
              <a:t>FUERTE</a:t>
            </a:r>
            <a:endParaRPr lang="es-ES" b="1" dirty="0">
              <a:latin typeface="Eras Bold ITC" panose="020B0907030504020204" pitchFamily="34" charset="0"/>
            </a:endParaRPr>
          </a:p>
          <a:p>
            <a:endParaRPr lang="es-ES" sz="2800" b="1" dirty="0" smtClean="0">
              <a:latin typeface="Eras Bold ITC" panose="020B0907030504020204" pitchFamily="34" charset="0"/>
            </a:endParaRPr>
          </a:p>
          <a:p>
            <a:r>
              <a:rPr lang="es-ES" b="1" dirty="0" smtClean="0">
                <a:latin typeface="Eras Bold ITC" panose="020B0907030504020204" pitchFamily="34" charset="0"/>
              </a:rPr>
              <a:t>FIRME</a:t>
            </a:r>
            <a:endParaRPr lang="es-ES" b="1" dirty="0">
              <a:latin typeface="Eras Bold ITC" panose="020B0907030504020204" pitchFamily="34" charset="0"/>
            </a:endParaRPr>
          </a:p>
          <a:p>
            <a:endParaRPr lang="es-ES" sz="1600" b="1" dirty="0" smtClean="0">
              <a:latin typeface="Eras Bold ITC" panose="020B0907030504020204" pitchFamily="34" charset="0"/>
            </a:endParaRPr>
          </a:p>
          <a:p>
            <a:r>
              <a:rPr lang="es-ES" b="1" dirty="0" smtClean="0">
                <a:latin typeface="Eras Bold ITC" panose="020B0907030504020204" pitchFamily="34" charset="0"/>
              </a:rPr>
              <a:t>CRECIENDO </a:t>
            </a:r>
            <a:endParaRPr lang="es-ES" b="1" dirty="0">
              <a:latin typeface="Eras Bold ITC" panose="020B0907030504020204" pitchFamily="34" charset="0"/>
            </a:endParaRPr>
          </a:p>
          <a:p>
            <a:endParaRPr lang="es-ES" sz="1400" b="1" dirty="0" smtClean="0">
              <a:latin typeface="Eras Bold ITC" panose="020B0907030504020204" pitchFamily="34" charset="0"/>
            </a:endParaRPr>
          </a:p>
          <a:p>
            <a:r>
              <a:rPr lang="es-ES" b="1" dirty="0" smtClean="0">
                <a:latin typeface="Eras Bold ITC" panose="020B0907030504020204" pitchFamily="34" charset="0"/>
              </a:rPr>
              <a:t>JUSTO</a:t>
            </a:r>
            <a:endParaRPr lang="es-ES" b="1" dirty="0">
              <a:latin typeface="Eras Bold ITC" panose="020B0907030504020204" pitchFamily="34" charset="0"/>
            </a:endParaRP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2 </a:t>
            </a:r>
            <a:r>
              <a:rPr lang="en-US" dirty="0" err="1" smtClean="0"/>
              <a:t>Corintios</a:t>
            </a:r>
            <a:r>
              <a:rPr lang="en-US" dirty="0" smtClean="0"/>
              <a:t> </a:t>
            </a:r>
            <a:r>
              <a:rPr lang="en-US" dirty="0" smtClean="0"/>
              <a:t>12:7-9 </a:t>
            </a:r>
            <a:r>
              <a:rPr lang="en-US" dirty="0" smtClean="0"/>
              <a:t> </a:t>
            </a:r>
            <a:endParaRPr lang="en-US" dirty="0"/>
          </a:p>
        </p:txBody>
      </p:sp>
      <p:sp>
        <p:nvSpPr>
          <p:cNvPr id="3" name="Content Placeholder 2"/>
          <p:cNvSpPr>
            <a:spLocks noGrp="1"/>
          </p:cNvSpPr>
          <p:nvPr>
            <p:ph idx="1"/>
          </p:nvPr>
        </p:nvSpPr>
        <p:spPr>
          <a:xfrm>
            <a:off x="152400" y="1417638"/>
            <a:ext cx="4876800" cy="5440362"/>
          </a:xfrm>
        </p:spPr>
        <p:txBody>
          <a:bodyPr>
            <a:normAutofit fontScale="85000" lnSpcReduction="20000"/>
          </a:bodyPr>
          <a:lstStyle/>
          <a:p>
            <a:r>
              <a:rPr lang="es-ES" dirty="0" smtClean="0"/>
              <a:t>Y </a:t>
            </a:r>
            <a:r>
              <a:rPr lang="es-ES" dirty="0"/>
              <a:t>para que la grandeza de las revelaciones no me exaltase desmedidamente, me fue dado un aguijón en mi carne, un mensajero de Satanás que me abofetee, para que no me enaltezca sobremanera;  (8)  respecto a lo cual tres veces he rogado al Señor, que lo quite de mí.  (9)  Y me ha dicho: Bástate mi gracia; porque mi poder se perfecciona en la debilidad. Por tanto, de buena gana me gloriaré más bien en mis debilidades, para que repose sobre mí el poder de Cristo.</a:t>
            </a:r>
          </a:p>
          <a:p>
            <a:endParaRPr lang="en-US" dirty="0"/>
          </a:p>
        </p:txBody>
      </p:sp>
      <p:sp>
        <p:nvSpPr>
          <p:cNvPr id="5" name="TextBox 4"/>
          <p:cNvSpPr txBox="1"/>
          <p:nvPr/>
        </p:nvSpPr>
        <p:spPr>
          <a:xfrm>
            <a:off x="5029200" y="723037"/>
            <a:ext cx="3810000" cy="1846659"/>
          </a:xfrm>
          <a:prstGeom prst="rect">
            <a:avLst/>
          </a:prstGeom>
          <a:solidFill>
            <a:schemeClr val="bg1">
              <a:lumMod val="85000"/>
            </a:schemeClr>
          </a:solidFill>
        </p:spPr>
        <p:txBody>
          <a:bodyPr wrap="square" rtlCol="0">
            <a:spAutoFit/>
          </a:bodyPr>
          <a:lstStyle/>
          <a:p>
            <a:pPr algn="ctr"/>
            <a:r>
              <a:rPr lang="es-US" sz="6000" b="1" dirty="0" smtClean="0"/>
              <a:t>NIVEL</a:t>
            </a:r>
            <a:r>
              <a:rPr lang="es-US" sz="5400" b="1" dirty="0" smtClean="0"/>
              <a:t> DE CONFIANZA</a:t>
            </a:r>
          </a:p>
        </p:txBody>
      </p:sp>
      <p:sp>
        <p:nvSpPr>
          <p:cNvPr id="6" name="TextBox 5"/>
          <p:cNvSpPr txBox="1"/>
          <p:nvPr/>
        </p:nvSpPr>
        <p:spPr>
          <a:xfrm>
            <a:off x="6781800" y="3200400"/>
            <a:ext cx="1676400" cy="3416320"/>
          </a:xfrm>
          <a:prstGeom prst="rect">
            <a:avLst/>
          </a:prstGeom>
          <a:solidFill>
            <a:schemeClr val="bg1">
              <a:lumMod val="85000"/>
            </a:schemeClr>
          </a:solidFill>
        </p:spPr>
        <p:txBody>
          <a:bodyPr wrap="square" rtlCol="0">
            <a:spAutoFit/>
          </a:bodyPr>
          <a:lstStyle/>
          <a:p>
            <a:endParaRPr lang="es-ES" b="1" dirty="0" smtClean="0">
              <a:latin typeface="Eras Bold ITC" panose="020B0907030504020204" pitchFamily="34" charset="0"/>
            </a:endParaRPr>
          </a:p>
          <a:p>
            <a:r>
              <a:rPr lang="es-ES" b="1" dirty="0" smtClean="0">
                <a:latin typeface="Eras Bold ITC" panose="020B0907030504020204" pitchFamily="34" charset="0"/>
              </a:rPr>
              <a:t>INVENCIBLE</a:t>
            </a:r>
            <a:endParaRPr lang="es-ES" b="1" dirty="0">
              <a:latin typeface="Eras Bold ITC" panose="020B0907030504020204" pitchFamily="34" charset="0"/>
            </a:endParaRPr>
          </a:p>
          <a:p>
            <a:endParaRPr lang="es-ES" sz="3200" b="1" dirty="0" smtClean="0">
              <a:latin typeface="Eras Bold ITC" panose="020B0907030504020204" pitchFamily="34" charset="0"/>
            </a:endParaRPr>
          </a:p>
          <a:p>
            <a:r>
              <a:rPr lang="es-ES" b="1" dirty="0" smtClean="0">
                <a:latin typeface="Eras Bold ITC" panose="020B0907030504020204" pitchFamily="34" charset="0"/>
              </a:rPr>
              <a:t>FUERTE</a:t>
            </a:r>
            <a:endParaRPr lang="es-ES" b="1" dirty="0">
              <a:latin typeface="Eras Bold ITC" panose="020B0907030504020204" pitchFamily="34" charset="0"/>
            </a:endParaRPr>
          </a:p>
          <a:p>
            <a:endParaRPr lang="es-ES" sz="2800" b="1" dirty="0" smtClean="0">
              <a:latin typeface="Eras Bold ITC" panose="020B0907030504020204" pitchFamily="34" charset="0"/>
            </a:endParaRPr>
          </a:p>
          <a:p>
            <a:r>
              <a:rPr lang="es-ES" b="1" dirty="0" smtClean="0">
                <a:latin typeface="Eras Bold ITC" panose="020B0907030504020204" pitchFamily="34" charset="0"/>
              </a:rPr>
              <a:t>FIRME</a:t>
            </a:r>
            <a:endParaRPr lang="es-ES" b="1" dirty="0">
              <a:latin typeface="Eras Bold ITC" panose="020B0907030504020204" pitchFamily="34" charset="0"/>
            </a:endParaRPr>
          </a:p>
          <a:p>
            <a:endParaRPr lang="es-ES" sz="1600" b="1" dirty="0" smtClean="0">
              <a:latin typeface="Eras Bold ITC" panose="020B0907030504020204" pitchFamily="34" charset="0"/>
            </a:endParaRPr>
          </a:p>
          <a:p>
            <a:r>
              <a:rPr lang="es-ES" b="1" dirty="0" smtClean="0">
                <a:latin typeface="Eras Bold ITC" panose="020B0907030504020204" pitchFamily="34" charset="0"/>
              </a:rPr>
              <a:t>CRECIENDO </a:t>
            </a:r>
            <a:endParaRPr lang="es-ES" b="1" dirty="0">
              <a:latin typeface="Eras Bold ITC" panose="020B0907030504020204" pitchFamily="34" charset="0"/>
            </a:endParaRPr>
          </a:p>
          <a:p>
            <a:endParaRPr lang="es-ES" sz="1400" b="1" dirty="0" smtClean="0">
              <a:latin typeface="Eras Bold ITC" panose="020B0907030504020204" pitchFamily="34" charset="0"/>
            </a:endParaRPr>
          </a:p>
          <a:p>
            <a:r>
              <a:rPr lang="es-ES" b="1" dirty="0" smtClean="0">
                <a:latin typeface="Eras Bold ITC" panose="020B0907030504020204" pitchFamily="34" charset="0"/>
              </a:rPr>
              <a:t>JUSTO</a:t>
            </a:r>
            <a:endParaRPr lang="es-ES" b="1" dirty="0">
              <a:latin typeface="Eras Bold ITC" panose="020B0907030504020204" pitchFamily="34" charset="0"/>
            </a:endParaRP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Filipenses</a:t>
            </a:r>
            <a:r>
              <a:rPr lang="en-US" dirty="0" smtClean="0"/>
              <a:t> 4:19 </a:t>
            </a:r>
            <a:endParaRPr lang="en-US" dirty="0"/>
          </a:p>
        </p:txBody>
      </p:sp>
      <p:sp>
        <p:nvSpPr>
          <p:cNvPr id="3" name="Content Placeholder 2"/>
          <p:cNvSpPr>
            <a:spLocks noGrp="1"/>
          </p:cNvSpPr>
          <p:nvPr>
            <p:ph idx="1"/>
          </p:nvPr>
        </p:nvSpPr>
        <p:spPr/>
        <p:txBody>
          <a:bodyPr>
            <a:normAutofit fontScale="92500"/>
          </a:bodyPr>
          <a:lstStyle/>
          <a:p>
            <a:r>
              <a:rPr lang="es-ES" sz="5400" dirty="0" smtClean="0"/>
              <a:t>Mi </a:t>
            </a:r>
            <a:r>
              <a:rPr lang="es-ES" sz="5400" dirty="0"/>
              <a:t>Dios, pues, suplirá todo lo que os falta conforme a sus riquezas en gloria en Cristo Jesús. </a:t>
            </a:r>
          </a:p>
          <a:p>
            <a:endParaRPr lang="en-US" sz="5400" dirty="0"/>
          </a:p>
          <a:p>
            <a:endParaRPr lang="en-US" dirty="0"/>
          </a:p>
        </p:txBody>
      </p:sp>
      <p:sp>
        <p:nvSpPr>
          <p:cNvPr id="5" name="TextBox 4"/>
          <p:cNvSpPr txBox="1"/>
          <p:nvPr/>
        </p:nvSpPr>
        <p:spPr>
          <a:xfrm>
            <a:off x="5029200" y="723037"/>
            <a:ext cx="3810000" cy="1846659"/>
          </a:xfrm>
          <a:prstGeom prst="rect">
            <a:avLst/>
          </a:prstGeom>
          <a:solidFill>
            <a:schemeClr val="bg1">
              <a:lumMod val="85000"/>
            </a:schemeClr>
          </a:solidFill>
        </p:spPr>
        <p:txBody>
          <a:bodyPr wrap="square" rtlCol="0">
            <a:spAutoFit/>
          </a:bodyPr>
          <a:lstStyle/>
          <a:p>
            <a:pPr algn="ctr"/>
            <a:r>
              <a:rPr lang="es-US" sz="6000" b="1" dirty="0" smtClean="0"/>
              <a:t>NIVEL</a:t>
            </a:r>
            <a:r>
              <a:rPr lang="es-US" sz="5400" b="1" dirty="0" smtClean="0"/>
              <a:t> DE CONFIANZA</a:t>
            </a:r>
          </a:p>
        </p:txBody>
      </p:sp>
      <p:sp>
        <p:nvSpPr>
          <p:cNvPr id="6" name="TextBox 5"/>
          <p:cNvSpPr txBox="1"/>
          <p:nvPr/>
        </p:nvSpPr>
        <p:spPr>
          <a:xfrm>
            <a:off x="6781800" y="3200400"/>
            <a:ext cx="1676400" cy="3416320"/>
          </a:xfrm>
          <a:prstGeom prst="rect">
            <a:avLst/>
          </a:prstGeom>
          <a:solidFill>
            <a:schemeClr val="bg1">
              <a:lumMod val="85000"/>
            </a:schemeClr>
          </a:solidFill>
        </p:spPr>
        <p:txBody>
          <a:bodyPr wrap="square" rtlCol="0">
            <a:spAutoFit/>
          </a:bodyPr>
          <a:lstStyle/>
          <a:p>
            <a:endParaRPr lang="es-ES" b="1" dirty="0" smtClean="0">
              <a:latin typeface="Eras Bold ITC" panose="020B0907030504020204" pitchFamily="34" charset="0"/>
            </a:endParaRPr>
          </a:p>
          <a:p>
            <a:r>
              <a:rPr lang="es-ES" b="1" dirty="0" smtClean="0">
                <a:latin typeface="Eras Bold ITC" panose="020B0907030504020204" pitchFamily="34" charset="0"/>
              </a:rPr>
              <a:t>INVENCIBLE</a:t>
            </a:r>
            <a:endParaRPr lang="es-ES" b="1" dirty="0">
              <a:latin typeface="Eras Bold ITC" panose="020B0907030504020204" pitchFamily="34" charset="0"/>
            </a:endParaRPr>
          </a:p>
          <a:p>
            <a:endParaRPr lang="es-ES" sz="3200" b="1" dirty="0" smtClean="0">
              <a:latin typeface="Eras Bold ITC" panose="020B0907030504020204" pitchFamily="34" charset="0"/>
            </a:endParaRPr>
          </a:p>
          <a:p>
            <a:r>
              <a:rPr lang="es-ES" b="1" dirty="0" smtClean="0">
                <a:latin typeface="Eras Bold ITC" panose="020B0907030504020204" pitchFamily="34" charset="0"/>
              </a:rPr>
              <a:t>FUERTE</a:t>
            </a:r>
            <a:endParaRPr lang="es-ES" b="1" dirty="0">
              <a:latin typeface="Eras Bold ITC" panose="020B0907030504020204" pitchFamily="34" charset="0"/>
            </a:endParaRPr>
          </a:p>
          <a:p>
            <a:endParaRPr lang="es-ES" sz="2800" b="1" dirty="0" smtClean="0">
              <a:latin typeface="Eras Bold ITC" panose="020B0907030504020204" pitchFamily="34" charset="0"/>
            </a:endParaRPr>
          </a:p>
          <a:p>
            <a:r>
              <a:rPr lang="es-ES" b="1" dirty="0" smtClean="0">
                <a:latin typeface="Eras Bold ITC" panose="020B0907030504020204" pitchFamily="34" charset="0"/>
              </a:rPr>
              <a:t>FIRME</a:t>
            </a:r>
            <a:endParaRPr lang="es-ES" b="1" dirty="0">
              <a:latin typeface="Eras Bold ITC" panose="020B0907030504020204" pitchFamily="34" charset="0"/>
            </a:endParaRPr>
          </a:p>
          <a:p>
            <a:endParaRPr lang="es-ES" sz="1600" b="1" dirty="0" smtClean="0">
              <a:latin typeface="Eras Bold ITC" panose="020B0907030504020204" pitchFamily="34" charset="0"/>
            </a:endParaRPr>
          </a:p>
          <a:p>
            <a:r>
              <a:rPr lang="es-ES" b="1" dirty="0" smtClean="0">
                <a:latin typeface="Eras Bold ITC" panose="020B0907030504020204" pitchFamily="34" charset="0"/>
              </a:rPr>
              <a:t>CRECIENDO </a:t>
            </a:r>
            <a:endParaRPr lang="es-ES" b="1" dirty="0">
              <a:latin typeface="Eras Bold ITC" panose="020B0907030504020204" pitchFamily="34" charset="0"/>
            </a:endParaRPr>
          </a:p>
          <a:p>
            <a:endParaRPr lang="es-ES" sz="1400" b="1" dirty="0" smtClean="0">
              <a:latin typeface="Eras Bold ITC" panose="020B0907030504020204" pitchFamily="34" charset="0"/>
            </a:endParaRPr>
          </a:p>
          <a:p>
            <a:r>
              <a:rPr lang="es-ES" b="1" dirty="0" smtClean="0">
                <a:latin typeface="Eras Bold ITC" panose="020B0907030504020204" pitchFamily="34" charset="0"/>
              </a:rPr>
              <a:t>JUSTO</a:t>
            </a:r>
            <a:endParaRPr lang="es-ES" b="1" dirty="0">
              <a:latin typeface="Eras Bold ITC" panose="020B0907030504020204" pitchFamily="34" charset="0"/>
            </a:endParaRP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Hebreos</a:t>
            </a:r>
            <a:r>
              <a:rPr lang="en-US" dirty="0" smtClean="0"/>
              <a:t> </a:t>
            </a:r>
            <a:r>
              <a:rPr lang="en-US" dirty="0" smtClean="0"/>
              <a:t>12:11-14 </a:t>
            </a:r>
            <a:r>
              <a:rPr lang="en-US" dirty="0" smtClean="0"/>
              <a:t> </a:t>
            </a:r>
            <a:endParaRPr lang="en-US" dirty="0"/>
          </a:p>
        </p:txBody>
      </p:sp>
      <p:sp>
        <p:nvSpPr>
          <p:cNvPr id="3" name="Content Placeholder 2"/>
          <p:cNvSpPr>
            <a:spLocks noGrp="1"/>
          </p:cNvSpPr>
          <p:nvPr>
            <p:ph idx="1"/>
          </p:nvPr>
        </p:nvSpPr>
        <p:spPr>
          <a:xfrm>
            <a:off x="381000" y="1600200"/>
            <a:ext cx="4648200" cy="5257800"/>
          </a:xfrm>
        </p:spPr>
        <p:txBody>
          <a:bodyPr>
            <a:normAutofit fontScale="85000" lnSpcReduction="20000"/>
          </a:bodyPr>
          <a:lstStyle/>
          <a:p>
            <a:r>
              <a:rPr lang="es-ES" dirty="0" smtClean="0"/>
              <a:t>Es </a:t>
            </a:r>
            <a:r>
              <a:rPr lang="es-ES" dirty="0"/>
              <a:t>verdad que ninguna disciplina al presente parece ser causa de gozo, sino de tristeza; pero después da fruto apacible de justicia a los que en ella han sido ejercitados. </a:t>
            </a:r>
            <a:r>
              <a:rPr lang="es-ES" dirty="0" smtClean="0"/>
              <a:t>(</a:t>
            </a:r>
            <a:r>
              <a:rPr lang="es-ES" dirty="0"/>
              <a:t>12)  Por lo cual, levantad las manos caídas y las rodillas paralizadas;(B)  (13)  y haced sendas derechas para vuestros pies,(C) para que lo cojo no se salga del camino, sino que sea sanado.  (14)  Seguid la paz con todos, y la santidad, sin la cual nadie verá al Señor.</a:t>
            </a:r>
          </a:p>
          <a:p>
            <a:endParaRPr lang="en-US" dirty="0"/>
          </a:p>
        </p:txBody>
      </p:sp>
      <p:sp>
        <p:nvSpPr>
          <p:cNvPr id="4" name="TextBox 3"/>
          <p:cNvSpPr txBox="1"/>
          <p:nvPr/>
        </p:nvSpPr>
        <p:spPr>
          <a:xfrm>
            <a:off x="5029200" y="723037"/>
            <a:ext cx="3810000" cy="1846659"/>
          </a:xfrm>
          <a:prstGeom prst="rect">
            <a:avLst/>
          </a:prstGeom>
          <a:solidFill>
            <a:schemeClr val="bg1">
              <a:lumMod val="85000"/>
            </a:schemeClr>
          </a:solidFill>
        </p:spPr>
        <p:txBody>
          <a:bodyPr wrap="square" rtlCol="0">
            <a:spAutoFit/>
          </a:bodyPr>
          <a:lstStyle/>
          <a:p>
            <a:pPr algn="ctr"/>
            <a:r>
              <a:rPr lang="es-US" sz="6000" b="1" dirty="0" smtClean="0"/>
              <a:t>NIVEL</a:t>
            </a:r>
            <a:r>
              <a:rPr lang="es-US" sz="5400" b="1" dirty="0" smtClean="0"/>
              <a:t> DE CONFIANZA</a:t>
            </a:r>
          </a:p>
        </p:txBody>
      </p:sp>
      <p:sp>
        <p:nvSpPr>
          <p:cNvPr id="5" name="TextBox 4"/>
          <p:cNvSpPr txBox="1"/>
          <p:nvPr/>
        </p:nvSpPr>
        <p:spPr>
          <a:xfrm>
            <a:off x="6781800" y="3200400"/>
            <a:ext cx="1676400" cy="3416320"/>
          </a:xfrm>
          <a:prstGeom prst="rect">
            <a:avLst/>
          </a:prstGeom>
          <a:solidFill>
            <a:schemeClr val="bg1">
              <a:lumMod val="85000"/>
            </a:schemeClr>
          </a:solidFill>
        </p:spPr>
        <p:txBody>
          <a:bodyPr wrap="square" rtlCol="0">
            <a:spAutoFit/>
          </a:bodyPr>
          <a:lstStyle/>
          <a:p>
            <a:endParaRPr lang="es-ES" b="1" dirty="0" smtClean="0">
              <a:latin typeface="Eras Bold ITC" panose="020B0907030504020204" pitchFamily="34" charset="0"/>
            </a:endParaRPr>
          </a:p>
          <a:p>
            <a:r>
              <a:rPr lang="es-ES" b="1" dirty="0" smtClean="0">
                <a:latin typeface="Eras Bold ITC" panose="020B0907030504020204" pitchFamily="34" charset="0"/>
              </a:rPr>
              <a:t>INVENCIBLE</a:t>
            </a:r>
            <a:endParaRPr lang="es-ES" b="1" dirty="0">
              <a:latin typeface="Eras Bold ITC" panose="020B0907030504020204" pitchFamily="34" charset="0"/>
            </a:endParaRPr>
          </a:p>
          <a:p>
            <a:endParaRPr lang="es-ES" sz="3200" b="1" dirty="0" smtClean="0">
              <a:latin typeface="Eras Bold ITC" panose="020B0907030504020204" pitchFamily="34" charset="0"/>
            </a:endParaRPr>
          </a:p>
          <a:p>
            <a:r>
              <a:rPr lang="es-ES" b="1" dirty="0" smtClean="0">
                <a:latin typeface="Eras Bold ITC" panose="020B0907030504020204" pitchFamily="34" charset="0"/>
              </a:rPr>
              <a:t>FUERTE</a:t>
            </a:r>
            <a:endParaRPr lang="es-ES" b="1" dirty="0">
              <a:latin typeface="Eras Bold ITC" panose="020B0907030504020204" pitchFamily="34" charset="0"/>
            </a:endParaRPr>
          </a:p>
          <a:p>
            <a:endParaRPr lang="es-ES" sz="2800" b="1" dirty="0" smtClean="0">
              <a:latin typeface="Eras Bold ITC" panose="020B0907030504020204" pitchFamily="34" charset="0"/>
            </a:endParaRPr>
          </a:p>
          <a:p>
            <a:r>
              <a:rPr lang="es-ES" b="1" dirty="0" smtClean="0">
                <a:latin typeface="Eras Bold ITC" panose="020B0907030504020204" pitchFamily="34" charset="0"/>
              </a:rPr>
              <a:t>FIRME</a:t>
            </a:r>
            <a:endParaRPr lang="es-ES" b="1" dirty="0">
              <a:latin typeface="Eras Bold ITC" panose="020B0907030504020204" pitchFamily="34" charset="0"/>
            </a:endParaRPr>
          </a:p>
          <a:p>
            <a:endParaRPr lang="es-ES" sz="1600" b="1" dirty="0" smtClean="0">
              <a:latin typeface="Eras Bold ITC" panose="020B0907030504020204" pitchFamily="34" charset="0"/>
            </a:endParaRPr>
          </a:p>
          <a:p>
            <a:r>
              <a:rPr lang="es-ES" b="1" dirty="0" smtClean="0">
                <a:latin typeface="Eras Bold ITC" panose="020B0907030504020204" pitchFamily="34" charset="0"/>
              </a:rPr>
              <a:t>CRECIENDO </a:t>
            </a:r>
            <a:endParaRPr lang="es-ES" b="1" dirty="0">
              <a:latin typeface="Eras Bold ITC" panose="020B0907030504020204" pitchFamily="34" charset="0"/>
            </a:endParaRPr>
          </a:p>
          <a:p>
            <a:endParaRPr lang="es-ES" sz="1400" b="1" dirty="0" smtClean="0">
              <a:latin typeface="Eras Bold ITC" panose="020B0907030504020204" pitchFamily="34" charset="0"/>
            </a:endParaRPr>
          </a:p>
          <a:p>
            <a:r>
              <a:rPr lang="es-ES" b="1" dirty="0" smtClean="0">
                <a:latin typeface="Eras Bold ITC" panose="020B0907030504020204" pitchFamily="34" charset="0"/>
              </a:rPr>
              <a:t>JUSTO</a:t>
            </a:r>
            <a:endParaRPr lang="es-ES" b="1" dirty="0">
              <a:latin typeface="Eras Bold ITC" panose="020B0907030504020204" pitchFamily="34" charset="0"/>
            </a:endParaRP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Lucas 15:17-18 </a:t>
            </a:r>
            <a:endParaRPr lang="en-US" dirty="0"/>
          </a:p>
        </p:txBody>
      </p:sp>
      <p:sp>
        <p:nvSpPr>
          <p:cNvPr id="3" name="Content Placeholder 2"/>
          <p:cNvSpPr>
            <a:spLocks noGrp="1"/>
          </p:cNvSpPr>
          <p:nvPr>
            <p:ph idx="1"/>
          </p:nvPr>
        </p:nvSpPr>
        <p:spPr>
          <a:xfrm>
            <a:off x="152400" y="1415461"/>
            <a:ext cx="4724400" cy="5257800"/>
          </a:xfrm>
        </p:spPr>
        <p:txBody>
          <a:bodyPr>
            <a:normAutofit lnSpcReduction="10000"/>
          </a:bodyPr>
          <a:lstStyle/>
          <a:p>
            <a:r>
              <a:rPr lang="es-ES" sz="3600" dirty="0" smtClean="0"/>
              <a:t>Y </a:t>
            </a:r>
            <a:r>
              <a:rPr lang="es-ES" sz="3600" dirty="0"/>
              <a:t>volviendo en sí, dijo: ¡Cuántos jornaleros en casa de mi padre tienen abundancia de pan, y yo aquí perezco de hambre!  (18)  Me levantaré e iré a mi padre, y le diré: Padre, he pecado contra el cielo y contra ti.</a:t>
            </a:r>
          </a:p>
          <a:p>
            <a:endParaRPr lang="en-US" sz="3600" dirty="0"/>
          </a:p>
          <a:p>
            <a:endParaRPr lang="en-US" dirty="0"/>
          </a:p>
        </p:txBody>
      </p:sp>
      <p:sp>
        <p:nvSpPr>
          <p:cNvPr id="5" name="TextBox 4"/>
          <p:cNvSpPr txBox="1"/>
          <p:nvPr/>
        </p:nvSpPr>
        <p:spPr>
          <a:xfrm>
            <a:off x="5029200" y="723037"/>
            <a:ext cx="3810000" cy="1846659"/>
          </a:xfrm>
          <a:prstGeom prst="rect">
            <a:avLst/>
          </a:prstGeom>
          <a:solidFill>
            <a:schemeClr val="bg1">
              <a:lumMod val="85000"/>
            </a:schemeClr>
          </a:solidFill>
        </p:spPr>
        <p:txBody>
          <a:bodyPr wrap="square" rtlCol="0">
            <a:spAutoFit/>
          </a:bodyPr>
          <a:lstStyle/>
          <a:p>
            <a:pPr algn="ctr"/>
            <a:r>
              <a:rPr lang="es-US" sz="6000" b="1" dirty="0" smtClean="0"/>
              <a:t>NIVEL</a:t>
            </a:r>
            <a:r>
              <a:rPr lang="es-US" sz="5400" b="1" dirty="0" smtClean="0"/>
              <a:t> DE CONFIANZA</a:t>
            </a:r>
          </a:p>
        </p:txBody>
      </p:sp>
      <p:sp>
        <p:nvSpPr>
          <p:cNvPr id="6" name="TextBox 5"/>
          <p:cNvSpPr txBox="1"/>
          <p:nvPr/>
        </p:nvSpPr>
        <p:spPr>
          <a:xfrm>
            <a:off x="6781800" y="3200400"/>
            <a:ext cx="1676400" cy="3416320"/>
          </a:xfrm>
          <a:prstGeom prst="rect">
            <a:avLst/>
          </a:prstGeom>
          <a:solidFill>
            <a:schemeClr val="bg1">
              <a:lumMod val="85000"/>
            </a:schemeClr>
          </a:solidFill>
        </p:spPr>
        <p:txBody>
          <a:bodyPr wrap="square" rtlCol="0">
            <a:spAutoFit/>
          </a:bodyPr>
          <a:lstStyle/>
          <a:p>
            <a:endParaRPr lang="es-ES" b="1" dirty="0" smtClean="0">
              <a:latin typeface="Eras Bold ITC" panose="020B0907030504020204" pitchFamily="34" charset="0"/>
            </a:endParaRPr>
          </a:p>
          <a:p>
            <a:r>
              <a:rPr lang="es-ES" b="1" dirty="0" smtClean="0">
                <a:latin typeface="Eras Bold ITC" panose="020B0907030504020204" pitchFamily="34" charset="0"/>
              </a:rPr>
              <a:t>INVENCIBLE</a:t>
            </a:r>
            <a:endParaRPr lang="es-ES" b="1" dirty="0">
              <a:latin typeface="Eras Bold ITC" panose="020B0907030504020204" pitchFamily="34" charset="0"/>
            </a:endParaRPr>
          </a:p>
          <a:p>
            <a:endParaRPr lang="es-ES" sz="3200" b="1" dirty="0" smtClean="0">
              <a:latin typeface="Eras Bold ITC" panose="020B0907030504020204" pitchFamily="34" charset="0"/>
            </a:endParaRPr>
          </a:p>
          <a:p>
            <a:r>
              <a:rPr lang="es-ES" b="1" dirty="0" smtClean="0">
                <a:latin typeface="Eras Bold ITC" panose="020B0907030504020204" pitchFamily="34" charset="0"/>
              </a:rPr>
              <a:t>FUERTE</a:t>
            </a:r>
            <a:endParaRPr lang="es-ES" b="1" dirty="0">
              <a:latin typeface="Eras Bold ITC" panose="020B0907030504020204" pitchFamily="34" charset="0"/>
            </a:endParaRPr>
          </a:p>
          <a:p>
            <a:endParaRPr lang="es-ES" sz="2800" b="1" dirty="0" smtClean="0">
              <a:latin typeface="Eras Bold ITC" panose="020B0907030504020204" pitchFamily="34" charset="0"/>
            </a:endParaRPr>
          </a:p>
          <a:p>
            <a:r>
              <a:rPr lang="es-ES" b="1" dirty="0" smtClean="0">
                <a:latin typeface="Eras Bold ITC" panose="020B0907030504020204" pitchFamily="34" charset="0"/>
              </a:rPr>
              <a:t>FIRME</a:t>
            </a:r>
            <a:endParaRPr lang="es-ES" b="1" dirty="0">
              <a:latin typeface="Eras Bold ITC" panose="020B0907030504020204" pitchFamily="34" charset="0"/>
            </a:endParaRPr>
          </a:p>
          <a:p>
            <a:endParaRPr lang="es-ES" sz="1600" b="1" dirty="0" smtClean="0">
              <a:latin typeface="Eras Bold ITC" panose="020B0907030504020204" pitchFamily="34" charset="0"/>
            </a:endParaRPr>
          </a:p>
          <a:p>
            <a:r>
              <a:rPr lang="es-ES" b="1" dirty="0" smtClean="0">
                <a:latin typeface="Eras Bold ITC" panose="020B0907030504020204" pitchFamily="34" charset="0"/>
              </a:rPr>
              <a:t>CRECIENDO </a:t>
            </a:r>
            <a:endParaRPr lang="es-ES" b="1" dirty="0">
              <a:latin typeface="Eras Bold ITC" panose="020B0907030504020204" pitchFamily="34" charset="0"/>
            </a:endParaRPr>
          </a:p>
          <a:p>
            <a:endParaRPr lang="es-ES" sz="1400" b="1" dirty="0" smtClean="0">
              <a:latin typeface="Eras Bold ITC" panose="020B0907030504020204" pitchFamily="34" charset="0"/>
            </a:endParaRPr>
          </a:p>
          <a:p>
            <a:r>
              <a:rPr lang="es-ES" b="1" dirty="0" smtClean="0">
                <a:latin typeface="Eras Bold ITC" panose="020B0907030504020204" pitchFamily="34" charset="0"/>
              </a:rPr>
              <a:t>JUSTO</a:t>
            </a:r>
            <a:endParaRPr lang="es-ES" b="1" dirty="0">
              <a:latin typeface="Eras Bold ITC" panose="020B0907030504020204" pitchFamily="34" charset="0"/>
            </a:endParaRP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320</TotalTime>
  <Words>627</Words>
  <Application>Microsoft Office PowerPoint</Application>
  <PresentationFormat>On-screen Show (4:3)</PresentationFormat>
  <Paragraphs>109</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Eras Bold ITC</vt:lpstr>
      <vt:lpstr>Office Theme</vt:lpstr>
      <vt:lpstr>PowerPoint Presentation</vt:lpstr>
      <vt:lpstr>FILIPENSES 4:11-13 </vt:lpstr>
      <vt:lpstr>Mateo 17:20 </vt:lpstr>
      <vt:lpstr>Josué y Caleb</vt:lpstr>
      <vt:lpstr>1Corintios 10:13</vt:lpstr>
      <vt:lpstr>2 Corintios 12:7-9  </vt:lpstr>
      <vt:lpstr>Filipenses 4:19 </vt:lpstr>
      <vt:lpstr>Hebreos 12:11-14  </vt:lpstr>
      <vt:lpstr>Lucas 15:17-18 </vt:lpstr>
      <vt:lpstr>PowerPoint Presentation</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Confidence</dc:title>
  <dc:creator>Owner</dc:creator>
  <cp:lastModifiedBy>Andres Pong</cp:lastModifiedBy>
  <cp:revision>34</cp:revision>
  <dcterms:created xsi:type="dcterms:W3CDTF">2015-10-17T15:04:25Z</dcterms:created>
  <dcterms:modified xsi:type="dcterms:W3CDTF">2015-10-18T00:58:28Z</dcterms:modified>
</cp:coreProperties>
</file>