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7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67" autoAdjust="0"/>
    <p:restoredTop sz="44145" autoAdjust="0"/>
  </p:normalViewPr>
  <p:slideViewPr>
    <p:cSldViewPr snapToGrid="0">
      <p:cViewPr varScale="1">
        <p:scale>
          <a:sx n="50" d="100"/>
          <a:sy n="50" d="100"/>
        </p:scale>
        <p:origin x="318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C681A009-B445-4846-8BF6-D6229106BA28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DFFE2691-02BE-418E-B67B-EE4DA48FBB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83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BE212E2-B630-4132-941C-1569FFB8C50A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3304816-1FDA-4958-823D-F30F0BAFC0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46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04816-1FDA-4958-823D-F30F0BAFC0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04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6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6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75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69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66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83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6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4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22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52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09ECD-9ADF-4FD0-B4CC-AA73E457C9C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C92FE-187B-4712-A52B-AB66EA494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16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3" b="237"/>
          <a:stretch/>
        </p:blipFill>
        <p:spPr bwMode="auto">
          <a:xfrm>
            <a:off x="20" y="10"/>
            <a:ext cx="12191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s-MX" b="1" dirty="0">
                <a:solidFill>
                  <a:srgbClr val="FFFFFF"/>
                </a:solidFill>
              </a:rPr>
              <a:t>Pensamientos de Jesús Acerca de Su Mesa</a:t>
            </a:r>
          </a:p>
        </p:txBody>
      </p:sp>
    </p:spTree>
    <p:extLst>
      <p:ext uri="{BB962C8B-B14F-4D97-AF65-F5344CB8AC3E}">
        <p14:creationId xmlns:p14="http://schemas.microsoft.com/office/powerpoint/2010/main" val="2684070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 result for the Lord's supp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1" r="9730" b="-2"/>
          <a:stretch/>
        </p:blipFill>
        <p:spPr bwMode="auto">
          <a:xfrm>
            <a:off x="4636008" y="640082"/>
            <a:ext cx="6916329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2" y="392229"/>
            <a:ext cx="4049268" cy="167660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600" b="1" dirty="0"/>
              <a:t>"</a:t>
            </a:r>
            <a:r>
              <a:rPr lang="es-ES" sz="3600" b="1" dirty="0"/>
              <a:t>Padre, en Tus manos encomiendo Mi Espíritu</a:t>
            </a:r>
            <a:r>
              <a:rPr lang="en-US" sz="3600" b="1" dirty="0"/>
              <a:t>”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2" y="2076450"/>
            <a:ext cx="4049266" cy="4438650"/>
          </a:xfrm>
        </p:spPr>
        <p:txBody>
          <a:bodyPr>
            <a:normAutofit/>
          </a:bodyPr>
          <a:lstStyle/>
          <a:p>
            <a:r>
              <a:rPr lang="es-ES" sz="2400" b="1" dirty="0"/>
              <a:t>Lucas 23:46</a:t>
            </a:r>
          </a:p>
          <a:p>
            <a:r>
              <a:rPr lang="es-ES" sz="2400" b="1" dirty="0"/>
              <a:t>Esto demuestra la confianza absoluta que Él tenía en Dios</a:t>
            </a:r>
          </a:p>
          <a:p>
            <a:r>
              <a:rPr lang="es-ES" sz="2400" b="1" dirty="0"/>
              <a:t>Esto sirve como un ejemplo para nosotros que también "creemos que Él es, y que Él es un galardonador de aquellos que diligentemente lo buscan"</a:t>
            </a:r>
          </a:p>
          <a:p>
            <a:pPr lvl="1"/>
            <a:r>
              <a:rPr lang="es-ES" sz="2000" b="1" dirty="0"/>
              <a:t>Hebreos 11: 6.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2402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 result for the Lord's supp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4" r="14662" b="1"/>
          <a:stretch/>
        </p:blipFill>
        <p:spPr bwMode="auto">
          <a:xfrm>
            <a:off x="5810250" y="1543050"/>
            <a:ext cx="5543549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89259"/>
            <a:ext cx="10515600" cy="987425"/>
          </a:xfrm>
        </p:spPr>
        <p:txBody>
          <a:bodyPr>
            <a:normAutofit/>
          </a:bodyPr>
          <a:lstStyle/>
          <a:p>
            <a:r>
              <a:rPr lang="es-ES" b="1" dirty="0"/>
              <a:t>Estos son los Recordatorios del Señor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52550"/>
            <a:ext cx="5524500" cy="5219700"/>
          </a:xfrm>
        </p:spPr>
        <p:txBody>
          <a:bodyPr>
            <a:noAutofit/>
          </a:bodyPr>
          <a:lstStyle/>
          <a:p>
            <a:r>
              <a:rPr lang="es-ES" sz="3200" b="1" dirty="0"/>
              <a:t>Así que cantamos, y por eso oramos, y así llegamos a "la Cena del Señor".</a:t>
            </a:r>
          </a:p>
          <a:p>
            <a:r>
              <a:rPr lang="es-ES" sz="3200" b="1" dirty="0"/>
              <a:t>Y así nos regocijamos con el apóstol:</a:t>
            </a:r>
          </a:p>
          <a:p>
            <a:r>
              <a:rPr lang="es-ES" sz="3200" b="1" dirty="0"/>
              <a:t>"Pero Dios no quiera gloriarme en la cruz de nuestro Señor Jesucristo, por quien el mundo ha sido crucificado para mí, y yo para el mundo" (Gálatas 6:14).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33593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mage result for The Lord's supp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737" y="64572"/>
            <a:ext cx="9409077" cy="679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776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762" y="303132"/>
            <a:ext cx="5755038" cy="1325563"/>
          </a:xfrm>
        </p:spPr>
        <p:txBody>
          <a:bodyPr/>
          <a:lstStyle/>
          <a:p>
            <a:r>
              <a:rPr lang="es-MX" b="1" dirty="0"/>
              <a:t>Jesús, Mantenme Cerca de la Cruz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/>
              <a:t>Jesús, </a:t>
            </a:r>
            <a:r>
              <a:rPr lang="es-ES" dirty="0" err="1"/>
              <a:t>manténme</a:t>
            </a:r>
            <a:r>
              <a:rPr lang="es-ES" dirty="0"/>
              <a:t> cerca de la cruz;</a:t>
            </a:r>
          </a:p>
          <a:p>
            <a:pPr marL="0" indent="0">
              <a:buNone/>
            </a:pPr>
            <a:r>
              <a:rPr lang="es-ES" dirty="0"/>
              <a:t>Hay una preciosa fuente,</a:t>
            </a:r>
          </a:p>
          <a:p>
            <a:pPr marL="0" indent="0">
              <a:buNone/>
            </a:pPr>
            <a:r>
              <a:rPr lang="es-ES" dirty="0"/>
              <a:t>Libre para todos un flujo de sanación</a:t>
            </a:r>
          </a:p>
          <a:p>
            <a:pPr marL="0" indent="0">
              <a:buNone/>
            </a:pPr>
            <a:r>
              <a:rPr lang="es-ES" dirty="0"/>
              <a:t>Flujos de la montaña del Calvario.</a:t>
            </a:r>
          </a:p>
          <a:p>
            <a:endParaRPr lang="es-ES" dirty="0"/>
          </a:p>
          <a:p>
            <a:r>
              <a:rPr lang="es-ES" dirty="0"/>
              <a:t>Coro</a:t>
            </a:r>
          </a:p>
          <a:p>
            <a:pPr marL="0" indent="0">
              <a:buNone/>
            </a:pPr>
            <a:r>
              <a:rPr lang="es-ES" dirty="0"/>
              <a:t>En la cruz, En la cruz,</a:t>
            </a:r>
          </a:p>
          <a:p>
            <a:pPr marL="0" indent="0">
              <a:buNone/>
            </a:pPr>
            <a:r>
              <a:rPr lang="es-ES" dirty="0"/>
              <a:t>Sé mi gloria siempre</a:t>
            </a:r>
          </a:p>
          <a:p>
            <a:pPr marL="0" indent="0">
              <a:buNone/>
            </a:pPr>
            <a:r>
              <a:rPr lang="es-ES" dirty="0"/>
              <a:t>Hasta que mi alma raptada encuentre</a:t>
            </a:r>
          </a:p>
          <a:p>
            <a:pPr marL="0" indent="0">
              <a:buNone/>
            </a:pPr>
            <a:r>
              <a:rPr lang="es-ES" dirty="0"/>
              <a:t>Descansa más allá del río.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261" y="471054"/>
            <a:ext cx="5434739" cy="5915891"/>
          </a:xfrm>
        </p:spPr>
        <p:txBody>
          <a:bodyPr>
            <a:normAutofit fontScale="85000" lnSpcReduction="10000"/>
          </a:bodyPr>
          <a:lstStyle/>
          <a:p>
            <a:r>
              <a:rPr lang="es-ES" dirty="0"/>
              <a:t>Cerca de la cruz, un alma temblorosa,</a:t>
            </a:r>
          </a:p>
          <a:p>
            <a:pPr marL="0" indent="0">
              <a:buNone/>
            </a:pPr>
            <a:r>
              <a:rPr lang="es-ES" dirty="0"/>
              <a:t>El amor y la misericordia me encontraron;</a:t>
            </a:r>
          </a:p>
          <a:p>
            <a:pPr marL="0" indent="0">
              <a:buNone/>
            </a:pPr>
            <a:r>
              <a:rPr lang="es-ES" dirty="0"/>
              <a:t>Allí la estrella brillante y de la mañana</a:t>
            </a:r>
          </a:p>
          <a:p>
            <a:pPr marL="0" indent="0">
              <a:buNone/>
            </a:pPr>
            <a:r>
              <a:rPr lang="es-ES" dirty="0"/>
              <a:t>Derrame sus vigas a mi alrededor.</a:t>
            </a:r>
          </a:p>
          <a:p>
            <a:endParaRPr lang="es-ES" dirty="0"/>
          </a:p>
          <a:p>
            <a:r>
              <a:rPr lang="es-ES" dirty="0"/>
              <a:t>¡Cerca de la cruz! Oh Cordero de Dios</a:t>
            </a:r>
          </a:p>
          <a:p>
            <a:pPr marL="0" indent="0">
              <a:buNone/>
            </a:pPr>
            <a:r>
              <a:rPr lang="es-ES" dirty="0"/>
              <a:t>Traiga sus escenas ante mí;</a:t>
            </a:r>
          </a:p>
          <a:p>
            <a:pPr marL="0" indent="0">
              <a:buNone/>
            </a:pPr>
            <a:r>
              <a:rPr lang="es-ES" dirty="0"/>
              <a:t>Ayúdame a caminar de un día a otro</a:t>
            </a:r>
          </a:p>
          <a:p>
            <a:pPr marL="0" indent="0">
              <a:buNone/>
            </a:pPr>
            <a:r>
              <a:rPr lang="es-ES" dirty="0"/>
              <a:t>Con su sombra me.</a:t>
            </a:r>
          </a:p>
          <a:p>
            <a:endParaRPr lang="es-ES" dirty="0"/>
          </a:p>
          <a:p>
            <a:r>
              <a:rPr lang="es-ES" dirty="0"/>
              <a:t>Cerca de la cruz voy a ver y esperar</a:t>
            </a:r>
          </a:p>
          <a:p>
            <a:pPr marL="0" indent="0">
              <a:buNone/>
            </a:pPr>
            <a:r>
              <a:rPr lang="es-ES" dirty="0"/>
              <a:t>Esperando, confiando siempre</a:t>
            </a:r>
          </a:p>
          <a:p>
            <a:pPr marL="0" indent="0">
              <a:buNone/>
            </a:pPr>
            <a:r>
              <a:rPr lang="es-ES" dirty="0"/>
              <a:t>Hasta llegar a la orilla dorada</a:t>
            </a:r>
          </a:p>
          <a:p>
            <a:pPr marL="0" indent="0">
              <a:buNone/>
            </a:pPr>
            <a:r>
              <a:rPr lang="es-ES" dirty="0"/>
              <a:t>Justo más allá del río.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948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The Lord's supp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5" r="-2" b="5584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r>
              <a:rPr lang="en-US" dirty="0"/>
              <a:t>El Centro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Apóstoles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1 </a:t>
            </a:r>
            <a:r>
              <a:rPr lang="en-US" b="1" dirty="0" err="1"/>
              <a:t>Corintos</a:t>
            </a:r>
            <a:r>
              <a:rPr lang="en-US" b="1" dirty="0"/>
              <a:t> 2:2.</a:t>
            </a:r>
          </a:p>
          <a:p>
            <a:r>
              <a:rPr lang="en-US" b="1" dirty="0"/>
              <a:t>1 </a:t>
            </a:r>
            <a:r>
              <a:rPr lang="en-US" b="1" dirty="0" err="1"/>
              <a:t>Corintos</a:t>
            </a:r>
            <a:r>
              <a:rPr lang="en-US" b="1" dirty="0"/>
              <a:t> 11:23</a:t>
            </a:r>
          </a:p>
          <a:p>
            <a:r>
              <a:rPr lang="es-ES" b="1" dirty="0"/>
              <a:t>Conocer a Jesús y el "camino de la cruz" incluye un entendimiento de aquellas cosas que el Señor dijo mientras Él colgaba en la cruz.</a:t>
            </a:r>
          </a:p>
          <a:p>
            <a:r>
              <a:rPr lang="es-ES" b="1" dirty="0"/>
              <a:t>Y así los consideramos uno por uno.</a:t>
            </a:r>
            <a:endParaRPr lang="en-US" sz="1800" b="1" dirty="0"/>
          </a:p>
        </p:txBody>
      </p:sp>
      <p:sp>
        <p:nvSpPr>
          <p:cNvPr id="2" name="Rectangle 1"/>
          <p:cNvSpPr/>
          <p:nvPr/>
        </p:nvSpPr>
        <p:spPr>
          <a:xfrm>
            <a:off x="4639056" y="5347855"/>
            <a:ext cx="4380253" cy="1510145"/>
          </a:xfrm>
          <a:prstGeom prst="rect">
            <a:avLst/>
          </a:prstGeom>
          <a:solidFill>
            <a:srgbClr val="A07D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Reflexiones Acerca de la Cena del Señor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636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Freeform 1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8518" y="1690688"/>
            <a:ext cx="7243482" cy="5167312"/>
          </a:xfrm>
          <a:custGeom>
            <a:avLst/>
            <a:gdLst>
              <a:gd name="connsiteX0" fmla="*/ 0 w 7243482"/>
              <a:gd name="connsiteY0" fmla="*/ 0 h 5167312"/>
              <a:gd name="connsiteX1" fmla="*/ 7243482 w 7243482"/>
              <a:gd name="connsiteY1" fmla="*/ 0 h 5167312"/>
              <a:gd name="connsiteX2" fmla="*/ 7243482 w 7243482"/>
              <a:gd name="connsiteY2" fmla="*/ 5167312 h 5167312"/>
              <a:gd name="connsiteX3" fmla="*/ 221324 w 7243482"/>
              <a:gd name="connsiteY3" fmla="*/ 5167312 h 5167312"/>
              <a:gd name="connsiteX4" fmla="*/ 2615203 w 7243482"/>
              <a:gd name="connsiteY4" fmla="*/ 952 h 5167312"/>
              <a:gd name="connsiteX5" fmla="*/ 0 w 7243482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43482" h="5167312">
                <a:moveTo>
                  <a:pt x="0" y="0"/>
                </a:moveTo>
                <a:lnTo>
                  <a:pt x="7243482" y="0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2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0"/>
            <a:ext cx="7399176" cy="5166360"/>
          </a:xfrm>
          <a:custGeom>
            <a:avLst/>
            <a:gdLst>
              <a:gd name="connsiteX0" fmla="*/ 0 w 7399176"/>
              <a:gd name="connsiteY0" fmla="*/ 0 h 5166360"/>
              <a:gd name="connsiteX1" fmla="*/ 7399176 w 7399176"/>
              <a:gd name="connsiteY1" fmla="*/ 0 h 5166360"/>
              <a:gd name="connsiteX2" fmla="*/ 5005297 w 7399176"/>
              <a:gd name="connsiteY2" fmla="*/ 5166360 h 5166360"/>
              <a:gd name="connsiteX3" fmla="*/ 0 w 7399176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9176" h="5166360">
                <a:moveTo>
                  <a:pt x="0" y="0"/>
                </a:moveTo>
                <a:lnTo>
                  <a:pt x="7399176" y="0"/>
                </a:lnTo>
                <a:lnTo>
                  <a:pt x="5005297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Image result for The Lord's supp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56749" y="2650210"/>
            <a:ext cx="7224832" cy="2903097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MX" b="1" dirty="0"/>
              <a:t>“Padre, perdónalos porque no saben lo que hacen,"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060" y="2192295"/>
            <a:ext cx="4488398" cy="4164098"/>
          </a:xfrm>
        </p:spPr>
        <p:txBody>
          <a:bodyPr anchor="ctr">
            <a:normAutofit/>
          </a:bodyPr>
          <a:lstStyle/>
          <a:p>
            <a:r>
              <a:rPr lang="es-ES" sz="3200" b="1" dirty="0">
                <a:solidFill>
                  <a:schemeClr val="bg1"/>
                </a:solidFill>
              </a:rPr>
              <a:t>Lucas 22:34</a:t>
            </a:r>
          </a:p>
          <a:p>
            <a:r>
              <a:rPr lang="es-ES" sz="3200" b="1" dirty="0">
                <a:solidFill>
                  <a:schemeClr val="bg1"/>
                </a:solidFill>
              </a:rPr>
              <a:t>Esto fue dicho de los que crucificaron de Él</a:t>
            </a:r>
          </a:p>
          <a:p>
            <a:r>
              <a:rPr lang="es-ES" sz="3200" b="1" dirty="0">
                <a:solidFill>
                  <a:schemeClr val="bg1"/>
                </a:solidFill>
              </a:rPr>
              <a:t>Muestra Su amor y preocupación por toda la humanidad, y el mundo que Él vino a salvar.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47576" y="3732426"/>
            <a:ext cx="3477524" cy="38237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Recordando el sacrificio del Señor</a:t>
            </a:r>
          </a:p>
        </p:txBody>
      </p:sp>
    </p:spTree>
    <p:extLst>
      <p:ext uri="{BB962C8B-B14F-4D97-AF65-F5344CB8AC3E}">
        <p14:creationId xmlns:p14="http://schemas.microsoft.com/office/powerpoint/2010/main" val="172464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Image result for The Lord's supp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" r="26819" b="-1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969" y="629266"/>
            <a:ext cx="4169045" cy="1676603"/>
          </a:xfrm>
        </p:spPr>
        <p:txBody>
          <a:bodyPr>
            <a:normAutofit fontScale="90000"/>
          </a:bodyPr>
          <a:lstStyle/>
          <a:p>
            <a:pPr>
              <a:lnSpc>
                <a:spcPct val="70000"/>
              </a:lnSpc>
            </a:pPr>
            <a:r>
              <a:rPr lang="en-US" sz="4000" b="1" dirty="0"/>
              <a:t>"</a:t>
            </a:r>
            <a:r>
              <a:rPr lang="es-ES" sz="4000" b="1" dirty="0"/>
              <a:t>De cierto, te digo que hoy estarás conmigo en el paraíso</a:t>
            </a:r>
            <a:r>
              <a:rPr lang="en-US" sz="4000" b="1" dirty="0"/>
              <a:t>"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r>
              <a:rPr lang="es-ES" b="1" dirty="0"/>
              <a:t>Lucas 23:43</a:t>
            </a:r>
          </a:p>
          <a:p>
            <a:r>
              <a:rPr lang="es-ES" b="1" dirty="0"/>
              <a:t>Esto fue dicho al ladrón muriendo en otra cruz al lado de Él</a:t>
            </a:r>
          </a:p>
          <a:p>
            <a:r>
              <a:rPr lang="es-ES" b="1" dirty="0"/>
              <a:t>Muestra Su amor, el amor personal que Él tiene, para cada uno de nosotros.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1025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The Lord's supp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305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0" name="Straight Connector 69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>
            <a:solidFill>
              <a:srgbClr val="763A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934" y="476249"/>
            <a:ext cx="6586491" cy="990601"/>
          </a:xfrm>
        </p:spPr>
        <p:txBody>
          <a:bodyPr anchor="b">
            <a:normAutofit fontScale="90000"/>
          </a:bodyPr>
          <a:lstStyle/>
          <a:p>
            <a:r>
              <a:rPr lang="es-ES" sz="5400" b="1" dirty="0"/>
              <a:t>“!Mujer, mira a tu hijo</a:t>
            </a:r>
            <a:r>
              <a:rPr lang="en-US" sz="5400" b="1" dirty="0"/>
              <a:t>!"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s-ES" sz="3200" b="1" dirty="0"/>
              <a:t>Y "¡Mira a tu madre!" (Juan 19: 26-27)</a:t>
            </a:r>
          </a:p>
          <a:p>
            <a:r>
              <a:rPr lang="es-ES" sz="3200" b="1" dirty="0"/>
              <a:t>Esto fue dicho a su madre y al discípulo a quien amó (Juan)</a:t>
            </a:r>
          </a:p>
          <a:p>
            <a:r>
              <a:rPr lang="es-ES" sz="3200" b="1" dirty="0"/>
              <a:t>El que la llevaría a su casa</a:t>
            </a:r>
          </a:p>
          <a:p>
            <a:r>
              <a:rPr lang="es-ES" sz="3200" b="1" dirty="0"/>
              <a:t>Esto muestra Su amor por Su familia entonces y ahora.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27570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The Lord's supp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1" r="-2" b="-2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3700" b="1" dirty="0"/>
              <a:t>“¿</a:t>
            </a:r>
            <a:r>
              <a:rPr lang="es-ES" sz="3700" b="1" dirty="0"/>
              <a:t>Dios mío, Dios mío, ¿por qué me has abandonado?</a:t>
            </a:r>
            <a:r>
              <a:rPr lang="en-US" sz="3700" b="1" dirty="0"/>
              <a:t>"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4207727"/>
          </a:xfrm>
        </p:spPr>
        <p:txBody>
          <a:bodyPr>
            <a:normAutofit/>
          </a:bodyPr>
          <a:lstStyle/>
          <a:p>
            <a:r>
              <a:rPr lang="es-ES" sz="2400" b="1" dirty="0"/>
              <a:t>Mat. 27:46</a:t>
            </a:r>
          </a:p>
          <a:p>
            <a:r>
              <a:rPr lang="es-ES" sz="2400" b="1" dirty="0"/>
              <a:t>Jesús gritó esto con una voz fuerte</a:t>
            </a:r>
          </a:p>
          <a:p>
            <a:r>
              <a:rPr lang="es-ES" sz="2400" b="1" dirty="0"/>
              <a:t>Muestra el gran precio a pagar</a:t>
            </a:r>
          </a:p>
          <a:p>
            <a:r>
              <a:rPr lang="es-ES" sz="2400" b="1" dirty="0"/>
              <a:t>El sacrificio perfecto y sin pecado que era necesario</a:t>
            </a:r>
          </a:p>
          <a:p>
            <a:r>
              <a:rPr lang="es-ES" sz="2400" b="1" dirty="0"/>
              <a:t>Para lograr el perdón de nuestros pecados.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1599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The Lord's supp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909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6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05" y="640263"/>
            <a:ext cx="3759240" cy="940887"/>
          </a:xfrm>
        </p:spPr>
        <p:txBody>
          <a:bodyPr>
            <a:normAutofit fontScale="90000"/>
          </a:bodyPr>
          <a:lstStyle/>
          <a:p>
            <a:r>
              <a:rPr lang="en-US" sz="6000" b="1" dirty="0"/>
              <a:t>"</a:t>
            </a:r>
            <a:r>
              <a:rPr lang="es-MX" sz="6000" b="1" dirty="0"/>
              <a:t>Tengo sed</a:t>
            </a:r>
            <a:r>
              <a:rPr lang="en-US" sz="6000" b="1" dirty="0"/>
              <a:t>,"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884" y="1581150"/>
            <a:ext cx="4520866" cy="4636769"/>
          </a:xfrm>
        </p:spPr>
        <p:txBody>
          <a:bodyPr>
            <a:noAutofit/>
          </a:bodyPr>
          <a:lstStyle/>
          <a:p>
            <a:r>
              <a:rPr lang="es-ES" b="1" dirty="0"/>
              <a:t>Juan 19:28</a:t>
            </a:r>
          </a:p>
          <a:p>
            <a:r>
              <a:rPr lang="es-ES" b="1" dirty="0"/>
              <a:t>Cumple la profecía del Salmo 22:15 del Antiguo Testamento, como era la preocupación del Señor</a:t>
            </a:r>
          </a:p>
          <a:p>
            <a:r>
              <a:rPr lang="es-ES" b="1" dirty="0"/>
              <a:t>También muestra la humanidad del Hijo de Dios que "en todas las cosas tenía que ser hecho como sus hermanos"</a:t>
            </a:r>
          </a:p>
          <a:p>
            <a:pPr lvl="1"/>
            <a:r>
              <a:rPr lang="es-ES" sz="2800" b="1" dirty="0"/>
              <a:t>Hebreos 2:15.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1031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 result for the Lord's supp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8" r="14607" b="-1"/>
          <a:stretch/>
        </p:blipFill>
        <p:spPr bwMode="auto">
          <a:xfrm>
            <a:off x="4639056" y="10"/>
            <a:ext cx="7552944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727" y="286367"/>
            <a:ext cx="4190999" cy="1218584"/>
          </a:xfrm>
        </p:spPr>
        <p:txBody>
          <a:bodyPr>
            <a:normAutofit/>
          </a:bodyPr>
          <a:lstStyle/>
          <a:p>
            <a:r>
              <a:rPr lang="en-US" b="1" dirty="0"/>
              <a:t>“</a:t>
            </a:r>
            <a:r>
              <a:rPr lang="en-US" b="1" dirty="0" err="1"/>
              <a:t>Consumado</a:t>
            </a:r>
            <a:r>
              <a:rPr lang="en-US" b="1" dirty="0"/>
              <a:t> </a:t>
            </a:r>
            <a:r>
              <a:rPr lang="en-US" b="1" dirty="0" err="1"/>
              <a:t>es</a:t>
            </a:r>
            <a:r>
              <a:rPr lang="en-US" b="1" dirty="0"/>
              <a:t>"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726" y="1504952"/>
            <a:ext cx="4360329" cy="5029198"/>
          </a:xfrm>
        </p:spPr>
        <p:txBody>
          <a:bodyPr>
            <a:noAutofit/>
          </a:bodyPr>
          <a:lstStyle/>
          <a:p>
            <a:r>
              <a:rPr lang="es-ES" sz="3200" b="1" dirty="0"/>
              <a:t>Juan 19:30</a:t>
            </a:r>
          </a:p>
          <a:p>
            <a:r>
              <a:rPr lang="es-ES" sz="3200" b="1" dirty="0"/>
              <a:t>Esto nos recuerda que todo lo que sucedió de principio a fin fue parte del plan que Dios puso en movimiento y llevó a cabo y completó para la redención de todos nosotros de nuestros pecados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639055" y="895659"/>
            <a:ext cx="7552945" cy="26930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accent4">
                    <a:lumMod val="50000"/>
                  </a:schemeClr>
                </a:solidFill>
              </a:rPr>
              <a:t>VENIR </a:t>
            </a:r>
          </a:p>
          <a:p>
            <a:pPr algn="ctr"/>
            <a:r>
              <a:rPr lang="en-US" sz="5400" dirty="0">
                <a:solidFill>
                  <a:schemeClr val="accent2">
                    <a:lumMod val="50000"/>
                  </a:schemeClr>
                </a:solidFill>
              </a:rPr>
              <a:t>A LA MESA</a:t>
            </a:r>
          </a:p>
        </p:txBody>
      </p:sp>
    </p:spTree>
    <p:extLst>
      <p:ext uri="{BB962C8B-B14F-4D97-AF65-F5344CB8AC3E}">
        <p14:creationId xmlns:p14="http://schemas.microsoft.com/office/powerpoint/2010/main" val="255641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617</Words>
  <Application>Microsoft Office PowerPoint</Application>
  <PresentationFormat>Widescreen</PresentationFormat>
  <Paragraphs>72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Pensamientos de Jesús Acerca de Su Mesa</vt:lpstr>
      <vt:lpstr>Jesús, Mantenme Cerca de la Cruz  </vt:lpstr>
      <vt:lpstr>El Centro de los Apóstoles</vt:lpstr>
      <vt:lpstr>“Padre, perdónalos porque no saben lo que hacen," </vt:lpstr>
      <vt:lpstr>"De cierto, te digo que hoy estarás conmigo en el paraíso" </vt:lpstr>
      <vt:lpstr>“!Mujer, mira a tu hijo!" </vt:lpstr>
      <vt:lpstr>“¿Dios mío, Dios mío, ¿por qué me has abandonado?" </vt:lpstr>
      <vt:lpstr>"Tengo sed," </vt:lpstr>
      <vt:lpstr>“Consumado es" </vt:lpstr>
      <vt:lpstr>"Padre, en Tus manos encomiendo Mi Espíritu” </vt:lpstr>
      <vt:lpstr>Estos son los Recordatorios del Señor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Jesus’ Thoughts about the Supper</dc:title>
  <dc:creator>John Welch</dc:creator>
  <cp:lastModifiedBy>Andres Pong</cp:lastModifiedBy>
  <cp:revision>14</cp:revision>
  <cp:lastPrinted>2017-04-01T17:33:53Z</cp:lastPrinted>
  <dcterms:created xsi:type="dcterms:W3CDTF">2017-04-01T16:23:53Z</dcterms:created>
  <dcterms:modified xsi:type="dcterms:W3CDTF">2018-03-01T03:54:24Z</dcterms:modified>
</cp:coreProperties>
</file>