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256" r:id="rId2"/>
    <p:sldId id="257" r:id="rId3"/>
    <p:sldId id="258" r:id="rId4"/>
    <p:sldId id="259" r:id="rId5"/>
    <p:sldId id="260" r:id="rId6"/>
    <p:sldId id="262" r:id="rId7"/>
    <p:sldId id="261" r:id="rId8"/>
    <p:sldId id="264" r:id="rId9"/>
    <p:sldId id="263"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6633"/>
    <a:srgbClr val="CC99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14" autoAdjust="0"/>
    <p:restoredTop sz="87844" autoAdjust="0"/>
  </p:normalViewPr>
  <p:slideViewPr>
    <p:cSldViewPr snapToGrid="0">
      <p:cViewPr varScale="1">
        <p:scale>
          <a:sx n="78" d="100"/>
          <a:sy n="78" d="100"/>
        </p:scale>
        <p:origin x="126" y="528"/>
      </p:cViewPr>
      <p:guideLst/>
    </p:cSldViewPr>
  </p:slideViewPr>
  <p:notesTextViewPr>
    <p:cViewPr>
      <p:scale>
        <a:sx n="1" d="1"/>
        <a:sy n="1" d="1"/>
      </p:scale>
      <p:origin x="0" y="0"/>
    </p:cViewPr>
  </p:notesTextViewPr>
  <p:notesViewPr>
    <p:cSldViewPr snapToGrid="0">
      <p:cViewPr varScale="1">
        <p:scale>
          <a:sx n="48" d="100"/>
          <a:sy n="48" d="100"/>
        </p:scale>
        <p:origin x="1882" y="5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8230D94-52A6-41C6-8372-540FEDF712AE}" type="datetimeFigureOut">
              <a:rPr lang="en-US" smtClean="0"/>
              <a:t>4/13/2019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0C1BEA-BC13-43E6-ACCB-1BAEDCCB8594}" type="slidenum">
              <a:rPr lang="en-US" smtClean="0"/>
              <a:t>‹#›</a:t>
            </a:fld>
            <a:endParaRPr lang="en-US"/>
          </a:p>
        </p:txBody>
      </p:sp>
    </p:spTree>
    <p:extLst>
      <p:ext uri="{BB962C8B-B14F-4D97-AF65-F5344CB8AC3E}">
        <p14:creationId xmlns:p14="http://schemas.microsoft.com/office/powerpoint/2010/main" val="2617380084"/>
      </p:ext>
    </p:extLst>
  </p:cSld>
  <p:clrMap bg1="lt1" tx1="dk1" bg2="lt2" tx2="dk2" accent1="accent1" accent2="accent2" accent3="accent3" accent4="accent4" accent5="accent5" accent6="accent6" hlink="hlink" folHlink="folHlink"/>
  <p:notesStyle>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F0C1BEA-BC13-43E6-ACCB-1BAEDCCB8594}" type="slidenum">
              <a:rPr lang="en-US" smtClean="0"/>
              <a:t>1</a:t>
            </a:fld>
            <a:endParaRPr lang="en-US"/>
          </a:p>
        </p:txBody>
      </p:sp>
    </p:spTree>
    <p:extLst>
      <p:ext uri="{BB962C8B-B14F-4D97-AF65-F5344CB8AC3E}">
        <p14:creationId xmlns:p14="http://schemas.microsoft.com/office/powerpoint/2010/main" val="5844542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C1BEA-BC13-43E6-ACCB-1BAEDCCB8594}" type="slidenum">
              <a:rPr lang="en-US" smtClean="0"/>
              <a:t>3</a:t>
            </a:fld>
            <a:endParaRPr lang="en-US"/>
          </a:p>
        </p:txBody>
      </p:sp>
    </p:spTree>
    <p:extLst>
      <p:ext uri="{BB962C8B-B14F-4D97-AF65-F5344CB8AC3E}">
        <p14:creationId xmlns:p14="http://schemas.microsoft.com/office/powerpoint/2010/main" val="218740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F0C1BEA-BC13-43E6-ACCB-1BAEDCCB8594}" type="slidenum">
              <a:rPr lang="en-US" smtClean="0"/>
              <a:t>4</a:t>
            </a:fld>
            <a:endParaRPr lang="en-US"/>
          </a:p>
        </p:txBody>
      </p:sp>
    </p:spTree>
    <p:extLst>
      <p:ext uri="{BB962C8B-B14F-4D97-AF65-F5344CB8AC3E}">
        <p14:creationId xmlns:p14="http://schemas.microsoft.com/office/powerpoint/2010/main" val="27481843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400" b="0" i="0" u="none" strike="noStrike" kern="1200" baseline="0" dirty="0">
                <a:solidFill>
                  <a:schemeClr val="tx1"/>
                </a:solidFill>
                <a:latin typeface="+mn-lt"/>
                <a:ea typeface="+mn-ea"/>
                <a:cs typeface="+mn-cs"/>
              </a:rPr>
              <a:t>Proverbs 6:1-5 KJV  My son, if thou be surety for thy friend, if thou hast stricken thy hand with a stranger,  (2)  Thou art snared with the words of thy mouth, thou art taken with the words of thy mouth.  (3)  Do this now, my son, and deliver thyself, when thou art come into the hand of thy friend; go, humble thyself, and make sure thy friend.  (4)  Give not sleep to thine eyes, nor slumber to thine eyelids.  (5)  Deliver thyself as a roe from the hand of the hunter, and as a bird from the hand of the fowler.</a:t>
            </a:r>
          </a:p>
          <a:p>
            <a:pPr rtl="0"/>
            <a:r>
              <a:rPr lang="en-US" sz="1400" b="0" i="0" u="none" strike="noStrike" kern="1200" baseline="0" dirty="0">
                <a:solidFill>
                  <a:schemeClr val="tx1"/>
                </a:solidFill>
                <a:latin typeface="+mn-lt"/>
                <a:ea typeface="+mn-ea"/>
                <a:cs typeface="+mn-cs"/>
              </a:rPr>
              <a:t>Proverbs 17:18 KJV  A man void of understanding </a:t>
            </a:r>
            <a:r>
              <a:rPr lang="en-US" sz="1400" b="0" i="0" u="none" strike="noStrike" kern="1200" baseline="0" dirty="0" err="1">
                <a:solidFill>
                  <a:schemeClr val="tx1"/>
                </a:solidFill>
                <a:latin typeface="+mn-lt"/>
                <a:ea typeface="+mn-ea"/>
                <a:cs typeface="+mn-cs"/>
              </a:rPr>
              <a:t>striketh</a:t>
            </a:r>
            <a:r>
              <a:rPr lang="en-US" sz="1400" b="0" i="0" u="none" strike="noStrike" kern="1200" baseline="0" dirty="0">
                <a:solidFill>
                  <a:schemeClr val="tx1"/>
                </a:solidFill>
                <a:latin typeface="+mn-lt"/>
                <a:ea typeface="+mn-ea"/>
                <a:cs typeface="+mn-cs"/>
              </a:rPr>
              <a:t> hands, and becometh surety in the presence of his friend.</a:t>
            </a:r>
          </a:p>
          <a:p>
            <a:pPr rtl="0"/>
            <a:r>
              <a:rPr lang="en-US" sz="1400" b="0" i="0" u="none" strike="noStrike" kern="1200" baseline="0" dirty="0">
                <a:solidFill>
                  <a:schemeClr val="tx1"/>
                </a:solidFill>
                <a:latin typeface="+mn-lt"/>
                <a:ea typeface="+mn-ea"/>
                <a:cs typeface="+mn-cs"/>
              </a:rPr>
              <a:t>Proverbs 27:10 KJV  Thine own friend, and thy father's friend, forsake not; neither go into thy brother's house in the day of thy calamity: for better is a </a:t>
            </a:r>
            <a:r>
              <a:rPr lang="en-US" sz="1400" b="0" i="0" u="none" strike="noStrike" kern="1200" baseline="0" dirty="0" err="1">
                <a:solidFill>
                  <a:schemeClr val="tx1"/>
                </a:solidFill>
                <a:latin typeface="+mn-lt"/>
                <a:ea typeface="+mn-ea"/>
                <a:cs typeface="+mn-cs"/>
              </a:rPr>
              <a:t>neighbour</a:t>
            </a:r>
            <a:r>
              <a:rPr lang="en-US" sz="1400" b="0" i="0" u="none" strike="noStrike" kern="1200" baseline="0" dirty="0">
                <a:solidFill>
                  <a:schemeClr val="tx1"/>
                </a:solidFill>
                <a:latin typeface="+mn-lt"/>
                <a:ea typeface="+mn-ea"/>
                <a:cs typeface="+mn-cs"/>
              </a:rPr>
              <a:t> that is near than a brother far off.</a:t>
            </a:r>
          </a:p>
          <a:p>
            <a:pPr rtl="0"/>
            <a:r>
              <a:rPr lang="en-US" sz="1400" b="0" i="0" u="none" strike="noStrike" kern="1200" baseline="0" dirty="0">
                <a:solidFill>
                  <a:schemeClr val="tx1"/>
                </a:solidFill>
                <a:latin typeface="+mn-lt"/>
                <a:ea typeface="+mn-ea"/>
                <a:cs typeface="+mn-cs"/>
              </a:rPr>
              <a:t>Proverbs 27:14 KJV  He that </a:t>
            </a:r>
            <a:r>
              <a:rPr lang="en-US" sz="1400" b="0" i="0" u="none" strike="noStrike" kern="1200" baseline="0" dirty="0" err="1">
                <a:solidFill>
                  <a:schemeClr val="tx1"/>
                </a:solidFill>
                <a:latin typeface="+mn-lt"/>
                <a:ea typeface="+mn-ea"/>
                <a:cs typeface="+mn-cs"/>
              </a:rPr>
              <a:t>blesseth</a:t>
            </a:r>
            <a:r>
              <a:rPr lang="en-US" sz="1400" b="0" i="0" u="none" strike="noStrike" kern="1200" baseline="0" dirty="0">
                <a:solidFill>
                  <a:schemeClr val="tx1"/>
                </a:solidFill>
                <a:latin typeface="+mn-lt"/>
                <a:ea typeface="+mn-ea"/>
                <a:cs typeface="+mn-cs"/>
              </a:rPr>
              <a:t> his friend with a loud voice, rising early in the morning, it shall be counted a curse to him.</a:t>
            </a:r>
          </a:p>
          <a:p>
            <a:pPr rtl="0"/>
            <a:r>
              <a:rPr lang="en-US" sz="1400" b="0" i="0" u="none" strike="noStrike" kern="1200" baseline="0" dirty="0">
                <a:solidFill>
                  <a:schemeClr val="tx1"/>
                </a:solidFill>
                <a:latin typeface="+mn-lt"/>
                <a:ea typeface="+mn-ea"/>
                <a:cs typeface="+mn-cs"/>
              </a:rPr>
              <a:t>James 4:4 KJV  Ye adulterers and adulteresses, know ye not that the friendship of the world is enmity with God? whosoever therefore will be a friend of the world is the enemy of God.</a:t>
            </a:r>
          </a:p>
          <a:p>
            <a:pPr rtl="0"/>
            <a:endParaRPr lang="en-US" sz="14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0C1BEA-BC13-43E6-ACCB-1BAEDCCB8594}" type="slidenum">
              <a:rPr lang="en-US" smtClean="0"/>
              <a:t>6</a:t>
            </a:fld>
            <a:endParaRPr lang="en-US"/>
          </a:p>
        </p:txBody>
      </p:sp>
    </p:spTree>
    <p:extLst>
      <p:ext uri="{BB962C8B-B14F-4D97-AF65-F5344CB8AC3E}">
        <p14:creationId xmlns:p14="http://schemas.microsoft.com/office/powerpoint/2010/main" val="30505566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400" b="0" i="0" u="none" strike="noStrike" kern="1200" baseline="0" dirty="0">
                <a:solidFill>
                  <a:schemeClr val="tx1"/>
                </a:solidFill>
                <a:latin typeface="+mn-lt"/>
                <a:ea typeface="+mn-ea"/>
                <a:cs typeface="+mn-cs"/>
              </a:rPr>
              <a:t>Luke 11:5-10 KJV  And he said unto them, Which of you shall have a friend, and shall go unto him at midnight, and say unto him, Friend, lend me three loaves;  (6)  For a friend of mine in his journey is come to me, and I have nothing to set before him?  (7)  And he from within shall answer and say, Trouble me not: the door is now shut, and my children are with me in bed; I cannot rise and give thee.  (8)  I say unto you, Though he will not rise and give him, because he is his friend, yet because of his importunity he will rise and give him as many as he </a:t>
            </a:r>
            <a:r>
              <a:rPr lang="en-US" sz="1400" b="0" i="0" u="none" strike="noStrike" kern="1200" baseline="0" dirty="0" err="1">
                <a:solidFill>
                  <a:schemeClr val="tx1"/>
                </a:solidFill>
                <a:latin typeface="+mn-lt"/>
                <a:ea typeface="+mn-ea"/>
                <a:cs typeface="+mn-cs"/>
              </a:rPr>
              <a:t>needeth</a:t>
            </a:r>
            <a:r>
              <a:rPr lang="en-US" sz="1400" b="0" i="0" u="none" strike="noStrike" kern="1200" baseline="0" dirty="0">
                <a:solidFill>
                  <a:schemeClr val="tx1"/>
                </a:solidFill>
                <a:latin typeface="+mn-lt"/>
                <a:ea typeface="+mn-ea"/>
                <a:cs typeface="+mn-cs"/>
              </a:rPr>
              <a:t>.  (9)  And I say unto you, Ask, and it shall be given you; seek, and ye shall find; knock, and it shall be opened unto you.  (10)  For every one that </a:t>
            </a:r>
            <a:r>
              <a:rPr lang="en-US" sz="1400" b="0" i="0" u="none" strike="noStrike" kern="1200" baseline="0" dirty="0" err="1">
                <a:solidFill>
                  <a:schemeClr val="tx1"/>
                </a:solidFill>
                <a:latin typeface="+mn-lt"/>
                <a:ea typeface="+mn-ea"/>
                <a:cs typeface="+mn-cs"/>
              </a:rPr>
              <a:t>asketh</a:t>
            </a:r>
            <a:r>
              <a:rPr lang="en-US" sz="1400" b="0" i="0" u="none" strike="noStrike" kern="1200" baseline="0" dirty="0">
                <a:solidFill>
                  <a:schemeClr val="tx1"/>
                </a:solidFill>
                <a:latin typeface="+mn-lt"/>
                <a:ea typeface="+mn-ea"/>
                <a:cs typeface="+mn-cs"/>
              </a:rPr>
              <a:t> </a:t>
            </a:r>
            <a:r>
              <a:rPr lang="en-US" sz="1400" b="0" i="0" u="none" strike="noStrike" kern="1200" baseline="0" dirty="0" err="1">
                <a:solidFill>
                  <a:schemeClr val="tx1"/>
                </a:solidFill>
                <a:latin typeface="+mn-lt"/>
                <a:ea typeface="+mn-ea"/>
                <a:cs typeface="+mn-cs"/>
              </a:rPr>
              <a:t>receiveth</a:t>
            </a:r>
            <a:r>
              <a:rPr lang="en-US" sz="1400" b="0" i="0" u="none" strike="noStrike" kern="1200" baseline="0" dirty="0">
                <a:solidFill>
                  <a:schemeClr val="tx1"/>
                </a:solidFill>
                <a:latin typeface="+mn-lt"/>
                <a:ea typeface="+mn-ea"/>
                <a:cs typeface="+mn-cs"/>
              </a:rPr>
              <a:t>; and he that </a:t>
            </a:r>
            <a:r>
              <a:rPr lang="en-US" sz="1400" b="0" i="0" u="none" strike="noStrike" kern="1200" baseline="0" dirty="0" err="1">
                <a:solidFill>
                  <a:schemeClr val="tx1"/>
                </a:solidFill>
                <a:latin typeface="+mn-lt"/>
                <a:ea typeface="+mn-ea"/>
                <a:cs typeface="+mn-cs"/>
              </a:rPr>
              <a:t>seeketh</a:t>
            </a:r>
            <a:r>
              <a:rPr lang="en-US" sz="1400" b="0" i="0" u="none" strike="noStrike" kern="1200" baseline="0" dirty="0">
                <a:solidFill>
                  <a:schemeClr val="tx1"/>
                </a:solidFill>
                <a:latin typeface="+mn-lt"/>
                <a:ea typeface="+mn-ea"/>
                <a:cs typeface="+mn-cs"/>
              </a:rPr>
              <a:t> </a:t>
            </a:r>
            <a:r>
              <a:rPr lang="en-US" sz="1400" b="0" i="0" u="none" strike="noStrike" kern="1200" baseline="0" dirty="0" err="1">
                <a:solidFill>
                  <a:schemeClr val="tx1"/>
                </a:solidFill>
                <a:latin typeface="+mn-lt"/>
                <a:ea typeface="+mn-ea"/>
                <a:cs typeface="+mn-cs"/>
              </a:rPr>
              <a:t>findeth</a:t>
            </a:r>
            <a:r>
              <a:rPr lang="en-US" sz="1400" b="0" i="0" u="none" strike="noStrike" kern="1200" baseline="0" dirty="0">
                <a:solidFill>
                  <a:schemeClr val="tx1"/>
                </a:solidFill>
                <a:latin typeface="+mn-lt"/>
                <a:ea typeface="+mn-ea"/>
                <a:cs typeface="+mn-cs"/>
              </a:rPr>
              <a:t>; and to him that </a:t>
            </a:r>
            <a:r>
              <a:rPr lang="en-US" sz="1400" b="0" i="0" u="none" strike="noStrike" kern="1200" baseline="0" dirty="0" err="1">
                <a:solidFill>
                  <a:schemeClr val="tx1"/>
                </a:solidFill>
                <a:latin typeface="+mn-lt"/>
                <a:ea typeface="+mn-ea"/>
                <a:cs typeface="+mn-cs"/>
              </a:rPr>
              <a:t>knocketh</a:t>
            </a:r>
            <a:r>
              <a:rPr lang="en-US" sz="1400" b="0" i="0" u="none" strike="noStrike" kern="1200" baseline="0" dirty="0">
                <a:solidFill>
                  <a:schemeClr val="tx1"/>
                </a:solidFill>
                <a:latin typeface="+mn-lt"/>
                <a:ea typeface="+mn-ea"/>
                <a:cs typeface="+mn-cs"/>
              </a:rPr>
              <a:t> it shall be opened.</a:t>
            </a:r>
          </a:p>
          <a:p>
            <a:pPr rtl="0"/>
            <a:r>
              <a:rPr lang="en-US" sz="1400" b="0" i="0" u="none" strike="noStrike" kern="1200" baseline="0" dirty="0">
                <a:solidFill>
                  <a:schemeClr val="tx1"/>
                </a:solidFill>
                <a:latin typeface="+mn-lt"/>
                <a:ea typeface="+mn-ea"/>
                <a:cs typeface="+mn-cs"/>
              </a:rPr>
              <a:t>John 11:11 KJV  These things said he: and after that he saith unto them, Our friend Lazarus </a:t>
            </a:r>
            <a:r>
              <a:rPr lang="en-US" sz="1400" b="0" i="0" u="none" strike="noStrike" kern="1200" baseline="0" dirty="0" err="1">
                <a:solidFill>
                  <a:schemeClr val="tx1"/>
                </a:solidFill>
                <a:latin typeface="+mn-lt"/>
                <a:ea typeface="+mn-ea"/>
                <a:cs typeface="+mn-cs"/>
              </a:rPr>
              <a:t>sleepeth</a:t>
            </a:r>
            <a:r>
              <a:rPr lang="en-US" sz="1400" b="0" i="0" u="none" strike="noStrike" kern="1200" baseline="0" dirty="0">
                <a:solidFill>
                  <a:schemeClr val="tx1"/>
                </a:solidFill>
                <a:latin typeface="+mn-lt"/>
                <a:ea typeface="+mn-ea"/>
                <a:cs typeface="+mn-cs"/>
              </a:rPr>
              <a:t>; but I go, that I may awake him out of sleep.</a:t>
            </a:r>
          </a:p>
          <a:p>
            <a:pPr rtl="0"/>
            <a:r>
              <a:rPr lang="en-US" sz="1400" b="0" i="0" u="none" strike="noStrike" kern="1200" baseline="0" dirty="0">
                <a:solidFill>
                  <a:schemeClr val="tx1"/>
                </a:solidFill>
                <a:latin typeface="+mn-lt"/>
                <a:ea typeface="+mn-ea"/>
                <a:cs typeface="+mn-cs"/>
              </a:rPr>
              <a:t>Acts 24:22-23 NIV Then Felix, who was well acquainted with the Way, adjourned the proceedings. "When Lysias the commander comes," he said, "I will decide your case." (23) He ordered the centurion to keep Paul under guard but to give him some freedom and permit his friends to take care of his needs.</a:t>
            </a:r>
          </a:p>
          <a:p>
            <a:pPr rtl="0"/>
            <a:r>
              <a:rPr lang="en-US" sz="1400" b="0" i="0" u="none" strike="noStrike" kern="1200" baseline="0" dirty="0">
                <a:solidFill>
                  <a:schemeClr val="tx1"/>
                </a:solidFill>
                <a:latin typeface="+mn-lt"/>
                <a:ea typeface="+mn-ea"/>
                <a:cs typeface="+mn-cs"/>
              </a:rPr>
              <a:t>Song of Solomon 5:16 NIV (16) His mouth is sweetness itself; he is altogether lovely. This is my beloved, this is my friend, daughters of Jerusalem.</a:t>
            </a:r>
          </a:p>
          <a:p>
            <a:pPr rtl="0"/>
            <a:endParaRPr lang="en-US" sz="14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0C1BEA-BC13-43E6-ACCB-1BAEDCCB8594}" type="slidenum">
              <a:rPr lang="en-US" smtClean="0"/>
              <a:t>7</a:t>
            </a:fld>
            <a:endParaRPr lang="en-US"/>
          </a:p>
        </p:txBody>
      </p:sp>
    </p:spTree>
    <p:extLst>
      <p:ext uri="{BB962C8B-B14F-4D97-AF65-F5344CB8AC3E}">
        <p14:creationId xmlns:p14="http://schemas.microsoft.com/office/powerpoint/2010/main" val="30199852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en-US" sz="1400" b="0" i="0" u="none" strike="noStrike" kern="1200" baseline="0" dirty="0">
                <a:solidFill>
                  <a:schemeClr val="tx1"/>
                </a:solidFill>
                <a:latin typeface="+mn-lt"/>
                <a:ea typeface="+mn-ea"/>
                <a:cs typeface="+mn-cs"/>
              </a:rPr>
              <a:t>Job 2:11-13 NIV When Job's three friends, Eliphaz the </a:t>
            </a:r>
            <a:r>
              <a:rPr lang="en-US" sz="1400" b="0" i="0" u="none" strike="noStrike" kern="1200" baseline="0" dirty="0" err="1">
                <a:solidFill>
                  <a:schemeClr val="tx1"/>
                </a:solidFill>
                <a:latin typeface="+mn-lt"/>
                <a:ea typeface="+mn-ea"/>
                <a:cs typeface="+mn-cs"/>
              </a:rPr>
              <a:t>Temanite</a:t>
            </a:r>
            <a:r>
              <a:rPr lang="en-US" sz="1400" b="0" i="0" u="none" strike="noStrike" kern="1200" baseline="0" dirty="0">
                <a:solidFill>
                  <a:schemeClr val="tx1"/>
                </a:solidFill>
                <a:latin typeface="+mn-lt"/>
                <a:ea typeface="+mn-ea"/>
                <a:cs typeface="+mn-cs"/>
              </a:rPr>
              <a:t>, Bildad the </a:t>
            </a:r>
            <a:r>
              <a:rPr lang="en-US" sz="1400" b="0" i="0" u="none" strike="noStrike" kern="1200" baseline="0" dirty="0" err="1">
                <a:solidFill>
                  <a:schemeClr val="tx1"/>
                </a:solidFill>
                <a:latin typeface="+mn-lt"/>
                <a:ea typeface="+mn-ea"/>
                <a:cs typeface="+mn-cs"/>
              </a:rPr>
              <a:t>Shuhite</a:t>
            </a:r>
            <a:r>
              <a:rPr lang="en-US" sz="1400" b="0" i="0" u="none" strike="noStrike" kern="1200" baseline="0" dirty="0">
                <a:solidFill>
                  <a:schemeClr val="tx1"/>
                </a:solidFill>
                <a:latin typeface="+mn-lt"/>
                <a:ea typeface="+mn-ea"/>
                <a:cs typeface="+mn-cs"/>
              </a:rPr>
              <a:t> and Zophar the </a:t>
            </a:r>
            <a:r>
              <a:rPr lang="en-US" sz="1400" b="0" i="0" u="none" strike="noStrike" kern="1200" baseline="0" dirty="0" err="1">
                <a:solidFill>
                  <a:schemeClr val="tx1"/>
                </a:solidFill>
                <a:latin typeface="+mn-lt"/>
                <a:ea typeface="+mn-ea"/>
                <a:cs typeface="+mn-cs"/>
              </a:rPr>
              <a:t>Naamathite</a:t>
            </a:r>
            <a:r>
              <a:rPr lang="en-US" sz="1400" b="0" i="0" u="none" strike="noStrike" kern="1200" baseline="0" dirty="0">
                <a:solidFill>
                  <a:schemeClr val="tx1"/>
                </a:solidFill>
                <a:latin typeface="+mn-lt"/>
                <a:ea typeface="+mn-ea"/>
                <a:cs typeface="+mn-cs"/>
              </a:rPr>
              <a:t>, heard about all the troubles that had come upon him, they set out from their homes and met together by agreement to go and sympathize with him and comfort him. (12) When they saw him from a distance, they could hardly recognize him; they began to weep aloud, and they tore their robes and sprinkled dust on their heads. (13) Then they sat on the ground with him for seven days and seven nights. No one said a word to him, because they saw how great his suffering was.</a:t>
            </a:r>
          </a:p>
          <a:p>
            <a:pPr rtl="0"/>
            <a:r>
              <a:rPr lang="en-US" sz="1400" b="0" i="0" u="none" strike="noStrike" kern="1200" baseline="0" dirty="0">
                <a:solidFill>
                  <a:schemeClr val="tx1"/>
                </a:solidFill>
                <a:latin typeface="+mn-lt"/>
                <a:ea typeface="+mn-ea"/>
                <a:cs typeface="+mn-cs"/>
              </a:rPr>
              <a:t>Job 42:7-11 NIV After the LORD had said these things to Job, he said to Eliphaz the </a:t>
            </a:r>
            <a:r>
              <a:rPr lang="en-US" sz="1400" b="0" i="0" u="none" strike="noStrike" kern="1200" baseline="0" dirty="0" err="1">
                <a:solidFill>
                  <a:schemeClr val="tx1"/>
                </a:solidFill>
                <a:latin typeface="+mn-lt"/>
                <a:ea typeface="+mn-ea"/>
                <a:cs typeface="+mn-cs"/>
              </a:rPr>
              <a:t>Temanite</a:t>
            </a:r>
            <a:r>
              <a:rPr lang="en-US" sz="1400" b="0" i="0" u="none" strike="noStrike" kern="1200" baseline="0" dirty="0">
                <a:solidFill>
                  <a:schemeClr val="tx1"/>
                </a:solidFill>
                <a:latin typeface="+mn-lt"/>
                <a:ea typeface="+mn-ea"/>
                <a:cs typeface="+mn-cs"/>
              </a:rPr>
              <a:t>, "I am angry with you and your two friends, because you have not spoken the truth about me, as my servant </a:t>
            </a:r>
            <a:r>
              <a:rPr lang="en-US" sz="1400" b="0" i="0" u="none" strike="noStrike" kern="1200" baseline="0" dirty="0" err="1">
                <a:solidFill>
                  <a:schemeClr val="tx1"/>
                </a:solidFill>
                <a:latin typeface="+mn-lt"/>
                <a:ea typeface="+mn-ea"/>
                <a:cs typeface="+mn-cs"/>
              </a:rPr>
              <a:t>Jobhas</a:t>
            </a:r>
            <a:r>
              <a:rPr lang="en-US" sz="1400" b="0" i="0" u="none" strike="noStrike" kern="1200" baseline="0" dirty="0">
                <a:solidFill>
                  <a:schemeClr val="tx1"/>
                </a:solidFill>
                <a:latin typeface="+mn-lt"/>
                <a:ea typeface="+mn-ea"/>
                <a:cs typeface="+mn-cs"/>
              </a:rPr>
              <a:t>. (8) So now take seven bulls and seven rams and go to my servant Job and sacrifice a burnt offering for yourselves. My servant </a:t>
            </a:r>
            <a:r>
              <a:rPr lang="en-US" sz="1400" b="0" i="0" u="none" strike="noStrike" kern="1200" baseline="0" dirty="0" err="1">
                <a:solidFill>
                  <a:schemeClr val="tx1"/>
                </a:solidFill>
                <a:latin typeface="+mn-lt"/>
                <a:ea typeface="+mn-ea"/>
                <a:cs typeface="+mn-cs"/>
              </a:rPr>
              <a:t>Jobwill</a:t>
            </a:r>
            <a:r>
              <a:rPr lang="en-US" sz="1400" b="0" i="0" u="none" strike="noStrike" kern="1200" baseline="0" dirty="0">
                <a:solidFill>
                  <a:schemeClr val="tx1"/>
                </a:solidFill>
                <a:latin typeface="+mn-lt"/>
                <a:ea typeface="+mn-ea"/>
                <a:cs typeface="+mn-cs"/>
              </a:rPr>
              <a:t> pray for you, and I will accept his prayer and not deal with you according to your folly. You have not spoken the truth about me, as my servant </a:t>
            </a:r>
            <a:r>
              <a:rPr lang="en-US" sz="1400" b="0" i="0" u="none" strike="noStrike" kern="1200" baseline="0" dirty="0" err="1">
                <a:solidFill>
                  <a:schemeClr val="tx1"/>
                </a:solidFill>
                <a:latin typeface="+mn-lt"/>
                <a:ea typeface="+mn-ea"/>
                <a:cs typeface="+mn-cs"/>
              </a:rPr>
              <a:t>Jobhas</a:t>
            </a:r>
            <a:r>
              <a:rPr lang="en-US" sz="1400" b="0" i="0" u="none" strike="noStrike" kern="1200" baseline="0" dirty="0">
                <a:solidFill>
                  <a:schemeClr val="tx1"/>
                </a:solidFill>
                <a:latin typeface="+mn-lt"/>
                <a:ea typeface="+mn-ea"/>
                <a:cs typeface="+mn-cs"/>
              </a:rPr>
              <a:t>." (9) So Eliphaz the </a:t>
            </a:r>
            <a:r>
              <a:rPr lang="en-US" sz="1400" b="0" i="0" u="none" strike="noStrike" kern="1200" baseline="0" dirty="0" err="1">
                <a:solidFill>
                  <a:schemeClr val="tx1"/>
                </a:solidFill>
                <a:latin typeface="+mn-lt"/>
                <a:ea typeface="+mn-ea"/>
                <a:cs typeface="+mn-cs"/>
              </a:rPr>
              <a:t>Temanite</a:t>
            </a:r>
            <a:r>
              <a:rPr lang="en-US" sz="1400" b="0" i="0" u="none" strike="noStrike" kern="1200" baseline="0" dirty="0">
                <a:solidFill>
                  <a:schemeClr val="tx1"/>
                </a:solidFill>
                <a:latin typeface="+mn-lt"/>
                <a:ea typeface="+mn-ea"/>
                <a:cs typeface="+mn-cs"/>
              </a:rPr>
              <a:t>, Bildad the </a:t>
            </a:r>
            <a:r>
              <a:rPr lang="en-US" sz="1400" b="0" i="0" u="none" strike="noStrike" kern="1200" baseline="0" dirty="0" err="1">
                <a:solidFill>
                  <a:schemeClr val="tx1"/>
                </a:solidFill>
                <a:latin typeface="+mn-lt"/>
                <a:ea typeface="+mn-ea"/>
                <a:cs typeface="+mn-cs"/>
              </a:rPr>
              <a:t>Shuhite</a:t>
            </a:r>
            <a:r>
              <a:rPr lang="en-US" sz="1400" b="0" i="0" u="none" strike="noStrike" kern="1200" baseline="0" dirty="0">
                <a:solidFill>
                  <a:schemeClr val="tx1"/>
                </a:solidFill>
                <a:latin typeface="+mn-lt"/>
                <a:ea typeface="+mn-ea"/>
                <a:cs typeface="+mn-cs"/>
              </a:rPr>
              <a:t> and Zophar the </a:t>
            </a:r>
            <a:r>
              <a:rPr lang="en-US" sz="1400" b="0" i="0" u="none" strike="noStrike" kern="1200" baseline="0" dirty="0" err="1">
                <a:solidFill>
                  <a:schemeClr val="tx1"/>
                </a:solidFill>
                <a:latin typeface="+mn-lt"/>
                <a:ea typeface="+mn-ea"/>
                <a:cs typeface="+mn-cs"/>
              </a:rPr>
              <a:t>Naamathite</a:t>
            </a:r>
            <a:r>
              <a:rPr lang="en-US" sz="1400" b="0" i="0" u="none" strike="noStrike" kern="1200" baseline="0" dirty="0">
                <a:solidFill>
                  <a:schemeClr val="tx1"/>
                </a:solidFill>
                <a:latin typeface="+mn-lt"/>
                <a:ea typeface="+mn-ea"/>
                <a:cs typeface="+mn-cs"/>
              </a:rPr>
              <a:t> did what the LORD told them; and the LORD accepted Job's prayer. (10) After Job had prayed for his friends, the LORD restored his fortunes and gave him twice as much as he had before. (11) All his brothers and sisters and everyone who had known him before came and ate with him in his house. They comforted and consoled him over all the trouble the LORD had brought on him, and each one gave him a piece of silver and a gold ring.</a:t>
            </a:r>
          </a:p>
          <a:p>
            <a:pPr rtl="0"/>
            <a:endParaRPr lang="en-US" sz="1400" b="0" i="0" u="none" strike="noStrike" kern="1200" baseline="0" dirty="0">
              <a:solidFill>
                <a:schemeClr val="tx1"/>
              </a:solidFill>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DF0C1BEA-BC13-43E6-ACCB-1BAEDCCB8594}" type="slidenum">
              <a:rPr lang="en-US" smtClean="0"/>
              <a:t>8</a:t>
            </a:fld>
            <a:endParaRPr lang="en-US"/>
          </a:p>
        </p:txBody>
      </p:sp>
    </p:spTree>
    <p:extLst>
      <p:ext uri="{BB962C8B-B14F-4D97-AF65-F5344CB8AC3E}">
        <p14:creationId xmlns:p14="http://schemas.microsoft.com/office/powerpoint/2010/main" val="7663021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00FE1-6F48-4DB6-BD86-477389CBC85A}"/>
              </a:ext>
            </a:extLst>
          </p:cNvPr>
          <p:cNvSpPr>
            <a:spLocks noGrp="1"/>
          </p:cNvSpPr>
          <p:nvPr>
            <p:ph type="ctrTitle"/>
          </p:nvPr>
        </p:nvSpPr>
        <p:spPr>
          <a:xfrm>
            <a:off x="1524000" y="1122363"/>
            <a:ext cx="9144000" cy="2387600"/>
          </a:xfrm>
        </p:spPr>
        <p:txBody>
          <a:bodyPr anchor="b"/>
          <a:lstStyle>
            <a:lvl1pPr algn="ctr">
              <a:defRPr sz="6000" b="1">
                <a:latin typeface="+mn-lt"/>
              </a:defRPr>
            </a:lvl1pPr>
          </a:lstStyle>
          <a:p>
            <a:r>
              <a:rPr lang="en-US" dirty="0"/>
              <a:t>Click to edit Master title style</a:t>
            </a:r>
          </a:p>
        </p:txBody>
      </p:sp>
      <p:sp>
        <p:nvSpPr>
          <p:cNvPr id="3" name="Subtitle 2">
            <a:extLst>
              <a:ext uri="{FF2B5EF4-FFF2-40B4-BE49-F238E27FC236}">
                <a16:creationId xmlns:a16="http://schemas.microsoft.com/office/drawing/2014/main" id="{E98D89C7-734F-4778-BD4C-86B7433C59DC}"/>
              </a:ext>
            </a:extLst>
          </p:cNvPr>
          <p:cNvSpPr>
            <a:spLocks noGrp="1"/>
          </p:cNvSpPr>
          <p:nvPr>
            <p:ph type="subTitle" idx="1"/>
          </p:nvPr>
        </p:nvSpPr>
        <p:spPr>
          <a:xfrm>
            <a:off x="1524000" y="3602038"/>
            <a:ext cx="9144000" cy="1655762"/>
          </a:xfrm>
        </p:spPr>
        <p:txBody>
          <a:bodyPr/>
          <a:lstStyle>
            <a:lvl1pPr marL="0" indent="0" algn="ctr">
              <a:buNone/>
              <a:defRPr sz="2400" b="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2997E54B-174E-4628-A6E0-3545E87A2D0C}"/>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BBEE98DC-B4C4-4E09-811A-750638030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3FD4E7-FA16-4BE4-863C-A0252B3C6066}"/>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13392317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1DB68-0379-4AD6-82C7-A3F0D7B901F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BA3456D-6194-4064-9D8C-689743262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F26A9C5-E916-433A-A7FA-2A482369A922}"/>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703396A7-55C6-469E-B976-A3823A7D712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AF3D87-B3D6-420D-B9F1-1DF917D1AB43}"/>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33223315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772E468-3871-4677-B6B9-4C6E344F104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AC4F385-CB4F-41C0-A306-F46A7D948AC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72414A3-A0F0-4E17-B132-24DCEAA3972F}"/>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2D5045EF-2C27-4D04-B9BE-44A34ACE785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07ADB5A-E8EA-472A-92ED-55102114C13A}"/>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10125986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0D4C13-74BC-4E89-9AFE-BAD3D14E3084}"/>
              </a:ext>
            </a:extLst>
          </p:cNvPr>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a:extLst>
              <a:ext uri="{FF2B5EF4-FFF2-40B4-BE49-F238E27FC236}">
                <a16:creationId xmlns:a16="http://schemas.microsoft.com/office/drawing/2014/main" id="{72B910F7-1411-4F90-81AA-759E9F4A6F4F}"/>
              </a:ext>
            </a:extLst>
          </p:cNvPr>
          <p:cNvSpPr>
            <a:spLocks noGrp="1"/>
          </p:cNvSpPr>
          <p:nvPr>
            <p:ph idx="1"/>
          </p:nvPr>
        </p:nvSpPr>
        <p:spPr/>
        <p:txBody>
          <a:bodyPr/>
          <a:lstStyle>
            <a:lvl1pPr>
              <a:defRPr b="1"/>
            </a:lvl1pPr>
            <a:lvl2pPr>
              <a:defRPr b="1"/>
            </a:lvl2pPr>
            <a:lvl3pPr>
              <a:defRPr b="1"/>
            </a:lvl3pPr>
            <a:lvl4pPr>
              <a:defRPr b="1"/>
            </a:lvl4pPr>
            <a:lvl5pPr>
              <a:defRPr b="1"/>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880E81FF-E3A8-4AE5-BBC2-982CE006C601}"/>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1BEA2918-F56E-402C-9CC4-9956BD06552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051919D-CCE1-4A33-B3EA-D78F10D85AAC}"/>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46053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4124D9-930F-4793-A1E1-883BBDBC16A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021FBC6-E809-4D35-BA2E-120AE978497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EBAFC22-22A1-4877-97DB-DE4DD041D559}"/>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1EDEEA18-A907-4C95-860D-4A68F43DDB8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6A67BBE-9BA5-436A-AB4E-81F1C571EA3A}"/>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2401211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D2FB3-BBA2-4D70-89EC-FAB25A900CC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2C69F31-210A-4BDA-952D-0BDD7C0466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276802B-4BFC-488D-9C49-E13AA2C928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5F57FE0-77AF-4E28-A764-7E99C92278E1}"/>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6" name="Footer Placeholder 5">
            <a:extLst>
              <a:ext uri="{FF2B5EF4-FFF2-40B4-BE49-F238E27FC236}">
                <a16:creationId xmlns:a16="http://schemas.microsoft.com/office/drawing/2014/main" id="{3C75996B-2BF5-4181-B7B7-19BE4EFA025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20553AE-AE16-420E-83CA-B8EE2683F1EF}"/>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754323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F7361-4CBF-42D9-8B51-E52F18E62F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0C9D802-A4C8-4EFB-ABC9-08D2B5280A6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7E00251-28A8-4EE1-8F16-07CB24DF497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B9E8FA9-6B72-4BCE-AED6-4DB6A1A04F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1688D67-92DA-437C-AD3E-6563E4717A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5E5C4C5-4B13-436D-A5D3-E41A1C520B6D}"/>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8" name="Footer Placeholder 7">
            <a:extLst>
              <a:ext uri="{FF2B5EF4-FFF2-40B4-BE49-F238E27FC236}">
                <a16:creationId xmlns:a16="http://schemas.microsoft.com/office/drawing/2014/main" id="{9F87F684-ABC8-468A-A271-D0778158D2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0A0E669-AE46-4572-BDEE-620CACE2BA58}"/>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31320383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4C65AF-2BFA-48E4-9C0B-F31BD41C322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32E105A-CC0C-4EEF-89F3-C3CC98CFF485}"/>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4" name="Footer Placeholder 3">
            <a:extLst>
              <a:ext uri="{FF2B5EF4-FFF2-40B4-BE49-F238E27FC236}">
                <a16:creationId xmlns:a16="http://schemas.microsoft.com/office/drawing/2014/main" id="{FCC73836-28B0-427E-8DA7-27DC6CAF7C72}"/>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6F8C9B-9244-4A90-9CC7-7A49D1FBB7AB}"/>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4022114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C2E7742-70F3-4138-A438-C98962C786A7}"/>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3" name="Footer Placeholder 2">
            <a:extLst>
              <a:ext uri="{FF2B5EF4-FFF2-40B4-BE49-F238E27FC236}">
                <a16:creationId xmlns:a16="http://schemas.microsoft.com/office/drawing/2014/main" id="{A2DBE608-43DF-47E6-98E2-33B859E3A2B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AA19F50-311A-4A7C-9B9F-5CD4C989C23D}"/>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13953113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C5EEB-4018-47B5-80C9-41CB7942D5C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F037C7C-8571-4A27-8C70-2722734F7E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075E7FD-8710-4830-B4D4-5A0A855DAF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556BC9F-A17D-4887-A351-154C6D4CC77F}"/>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6" name="Footer Placeholder 5">
            <a:extLst>
              <a:ext uri="{FF2B5EF4-FFF2-40B4-BE49-F238E27FC236}">
                <a16:creationId xmlns:a16="http://schemas.microsoft.com/office/drawing/2014/main" id="{D4FE7FE6-2916-4AC9-BD20-8F6EF0673AF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C375DCC-DA5F-437D-BB16-F294374015D3}"/>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10852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B09B2A-535B-4B26-96C6-325A02FBDA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F0B62F7-2E6D-41C7-9A22-94EF3172DB9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5FE36EA-CD29-4702-BDC8-B689F384D8B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DA8DE28-D386-4ED5-B333-F0A2EC063B7B}"/>
              </a:ext>
            </a:extLst>
          </p:cNvPr>
          <p:cNvSpPr>
            <a:spLocks noGrp="1"/>
          </p:cNvSpPr>
          <p:nvPr>
            <p:ph type="dt" sz="half" idx="10"/>
          </p:nvPr>
        </p:nvSpPr>
        <p:spPr/>
        <p:txBody>
          <a:bodyPr/>
          <a:lstStyle/>
          <a:p>
            <a:fld id="{8990D6E6-0BD6-4239-8212-A3D96106ED88}" type="datetimeFigureOut">
              <a:rPr lang="en-US" smtClean="0"/>
              <a:t>4/13/2019</a:t>
            </a:fld>
            <a:endParaRPr lang="en-US"/>
          </a:p>
        </p:txBody>
      </p:sp>
      <p:sp>
        <p:nvSpPr>
          <p:cNvPr id="6" name="Footer Placeholder 5">
            <a:extLst>
              <a:ext uri="{FF2B5EF4-FFF2-40B4-BE49-F238E27FC236}">
                <a16:creationId xmlns:a16="http://schemas.microsoft.com/office/drawing/2014/main" id="{CC71E554-E452-4542-B087-ABC8FC5D49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902867A-7A1D-4202-9286-7F2E9D779A3A}"/>
              </a:ext>
            </a:extLst>
          </p:cNvPr>
          <p:cNvSpPr>
            <a:spLocks noGrp="1"/>
          </p:cNvSpPr>
          <p:nvPr>
            <p:ph type="sldNum" sz="quarter" idx="12"/>
          </p:nvPr>
        </p:nvSpPr>
        <p:spPr/>
        <p:txBody>
          <a:bodyPr/>
          <a:lstStyle/>
          <a:p>
            <a:fld id="{B20C0C35-763A-4CD5-96C0-63D1DC2AE2BD}" type="slidenum">
              <a:rPr lang="en-US" smtClean="0"/>
              <a:t>‹#›</a:t>
            </a:fld>
            <a:endParaRPr lang="en-US"/>
          </a:p>
        </p:txBody>
      </p:sp>
    </p:spTree>
    <p:extLst>
      <p:ext uri="{BB962C8B-B14F-4D97-AF65-F5344CB8AC3E}">
        <p14:creationId xmlns:p14="http://schemas.microsoft.com/office/powerpoint/2010/main" val="14333367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15C6790-9CF2-4C77-8790-F95D9C3912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CB785B8-7455-4AB1-AC98-634045EDC9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9C05C2-45C0-42B1-B1D8-8AEC19C80C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990D6E6-0BD6-4239-8212-A3D96106ED88}" type="datetimeFigureOut">
              <a:rPr lang="en-US" smtClean="0"/>
              <a:t>4/13/2019</a:t>
            </a:fld>
            <a:endParaRPr lang="en-US"/>
          </a:p>
        </p:txBody>
      </p:sp>
      <p:sp>
        <p:nvSpPr>
          <p:cNvPr id="5" name="Footer Placeholder 4">
            <a:extLst>
              <a:ext uri="{FF2B5EF4-FFF2-40B4-BE49-F238E27FC236}">
                <a16:creationId xmlns:a16="http://schemas.microsoft.com/office/drawing/2014/main" id="{FB3C5BC1-A22C-4317-8221-06C6D45662F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9DBCC26-E641-4AA2-9E40-09A72A99A30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0C0C35-763A-4CD5-96C0-63D1DC2AE2BD}" type="slidenum">
              <a:rPr lang="en-US" smtClean="0"/>
              <a:t>‹#›</a:t>
            </a:fld>
            <a:endParaRPr lang="en-US"/>
          </a:p>
        </p:txBody>
      </p:sp>
    </p:spTree>
    <p:extLst>
      <p:ext uri="{BB962C8B-B14F-4D97-AF65-F5344CB8AC3E}">
        <p14:creationId xmlns:p14="http://schemas.microsoft.com/office/powerpoint/2010/main" val="7340130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descr="Image result for good friends">
            <a:extLst>
              <a:ext uri="{FF2B5EF4-FFF2-40B4-BE49-F238E27FC236}">
                <a16:creationId xmlns:a16="http://schemas.microsoft.com/office/drawing/2014/main" id="{D6CB1B51-D39C-4DA1-BF20-7666F4EA67FD}"/>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39" b="14692"/>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1" name="Freeform 5">
            <a:extLst>
              <a:ext uri="{FF2B5EF4-FFF2-40B4-BE49-F238E27FC236}">
                <a16:creationId xmlns:a16="http://schemas.microsoft.com/office/drawing/2014/main" id="{87CC2527-562A-4F69-B487-4371E5B243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7488621" y="2277613"/>
            <a:ext cx="4703379" cy="4580387"/>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0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0164585-7B65-433F-9ADD-4DF08F1A68C8}"/>
              </a:ext>
            </a:extLst>
          </p:cNvPr>
          <p:cNvSpPr>
            <a:spLocks noGrp="1"/>
          </p:cNvSpPr>
          <p:nvPr>
            <p:ph type="ctrTitle"/>
          </p:nvPr>
        </p:nvSpPr>
        <p:spPr>
          <a:xfrm>
            <a:off x="8022021" y="3231931"/>
            <a:ext cx="3852041" cy="1834056"/>
          </a:xfrm>
        </p:spPr>
        <p:txBody>
          <a:bodyPr>
            <a:normAutofit fontScale="90000"/>
          </a:bodyPr>
          <a:lstStyle/>
          <a:p>
            <a:r>
              <a:rPr lang="en-US" sz="6600" dirty="0"/>
              <a:t>Buenos Amigos</a:t>
            </a:r>
          </a:p>
        </p:txBody>
      </p:sp>
      <p:cxnSp>
        <p:nvCxnSpPr>
          <p:cNvPr id="73" name="Straight Connector 72">
            <a:extLst>
              <a:ext uri="{FF2B5EF4-FFF2-40B4-BE49-F238E27FC236}">
                <a16:creationId xmlns:a16="http://schemas.microsoft.com/office/drawing/2014/main" id="{BCDAEC91-5BCE-4B55-9CC0-43EF94CB734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480331" y="5123793"/>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7135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039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DFAB7CE-1D83-4D0A-BBE5-CF58CA37F605}"/>
              </a:ext>
            </a:extLst>
          </p:cNvPr>
          <p:cNvSpPr>
            <a:spLocks noGrp="1"/>
          </p:cNvSpPr>
          <p:nvPr>
            <p:ph type="title"/>
          </p:nvPr>
        </p:nvSpPr>
        <p:spPr>
          <a:xfrm>
            <a:off x="524256" y="4767072"/>
            <a:ext cx="6594189" cy="1625210"/>
          </a:xfrm>
        </p:spPr>
        <p:txBody>
          <a:bodyPr>
            <a:normAutofit/>
          </a:bodyPr>
          <a:lstStyle/>
          <a:p>
            <a:pPr algn="r"/>
            <a:r>
              <a:rPr lang="es-ES" dirty="0">
                <a:solidFill>
                  <a:srgbClr val="FFFFFF"/>
                </a:solidFill>
              </a:rPr>
              <a:t>La Amistad es una Calle de Doble Sentido.</a:t>
            </a:r>
            <a:endParaRPr lang="en-US" dirty="0">
              <a:solidFill>
                <a:srgbClr val="FFFFFF"/>
              </a:solidFill>
            </a:endParaRPr>
          </a:p>
        </p:txBody>
      </p:sp>
      <p:pic>
        <p:nvPicPr>
          <p:cNvPr id="2052" name="Picture 4" descr="Related image">
            <a:extLst>
              <a:ext uri="{FF2B5EF4-FFF2-40B4-BE49-F238E27FC236}">
                <a16:creationId xmlns:a16="http://schemas.microsoft.com/office/drawing/2014/main" id="{FFDC59DD-5ECE-45CF-93D9-2E82E3A3DE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3337"/>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C4C7372-E634-4AA2-8448-B581949907C8}"/>
              </a:ext>
            </a:extLst>
          </p:cNvPr>
          <p:cNvSpPr>
            <a:spLocks noGrp="1"/>
          </p:cNvSpPr>
          <p:nvPr>
            <p:ph idx="1"/>
          </p:nvPr>
        </p:nvSpPr>
        <p:spPr>
          <a:xfrm>
            <a:off x="8029319" y="917725"/>
            <a:ext cx="3424739" cy="4852362"/>
          </a:xfrm>
        </p:spPr>
        <p:txBody>
          <a:bodyPr anchor="ctr">
            <a:normAutofit lnSpcReduction="10000"/>
          </a:bodyPr>
          <a:lstStyle/>
          <a:p>
            <a:pPr marL="0" indent="0">
              <a:buNone/>
            </a:pPr>
            <a:r>
              <a:rPr lang="en-US" sz="4800" b="0" dirty="0">
                <a:solidFill>
                  <a:srgbClr val="FFFFFF"/>
                </a:solidFill>
              </a:rPr>
              <a:t>Prov 18:24</a:t>
            </a:r>
          </a:p>
          <a:p>
            <a:pPr marL="0" indent="0">
              <a:buNone/>
            </a:pPr>
            <a:r>
              <a:rPr lang="en-US" sz="3600" b="0" dirty="0">
                <a:solidFill>
                  <a:srgbClr val="FFFFFF"/>
                </a:solidFill>
              </a:rPr>
              <a:t> </a:t>
            </a:r>
            <a:r>
              <a:rPr lang="es-ES" sz="4000" b="0" dirty="0">
                <a:solidFill>
                  <a:schemeClr val="bg1"/>
                </a:solidFill>
              </a:rPr>
              <a:t>El hombre que tiene amigos ha de mostrarse amigo;</a:t>
            </a:r>
            <a:br>
              <a:rPr lang="es-ES" sz="4800" dirty="0">
                <a:solidFill>
                  <a:schemeClr val="bg1"/>
                </a:solidFill>
              </a:rPr>
            </a:br>
            <a:r>
              <a:rPr lang="es-ES" sz="4000" b="0" dirty="0">
                <a:solidFill>
                  <a:schemeClr val="bg1"/>
                </a:solidFill>
              </a:rPr>
              <a:t>Y amigo hay más unido que un hermano.</a:t>
            </a:r>
            <a:endParaRPr lang="en-US" sz="3600" b="0" dirty="0">
              <a:solidFill>
                <a:schemeClr val="bg1"/>
              </a:solidFill>
            </a:endParaRPr>
          </a:p>
        </p:txBody>
      </p:sp>
    </p:spTree>
    <p:extLst>
      <p:ext uri="{BB962C8B-B14F-4D97-AF65-F5344CB8AC3E}">
        <p14:creationId xmlns:p14="http://schemas.microsoft.com/office/powerpoint/2010/main" val="2098169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AB45A142-4255-493C-8284-5D566C121B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21177"/>
            <a:ext cx="4332307" cy="6179552"/>
          </a:xfrm>
          <a:prstGeom prst="rect">
            <a:avLst/>
          </a:prstGeom>
          <a:solidFill>
            <a:srgbClr val="404040">
              <a:alpha val="89804"/>
            </a:srgbClr>
          </a:solidFill>
          <a:ln w="127000" cap="sq" cmpd="thinThick">
            <a:solidFill>
              <a:srgbClr val="595959">
                <a:alpha val="80000"/>
              </a:srgb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D04C6C3-F6AE-4FB4-8456-CB2C14370BCA}"/>
              </a:ext>
            </a:extLst>
          </p:cNvPr>
          <p:cNvSpPr>
            <a:spLocks noGrp="1"/>
          </p:cNvSpPr>
          <p:nvPr>
            <p:ph type="title"/>
          </p:nvPr>
        </p:nvSpPr>
        <p:spPr>
          <a:xfrm>
            <a:off x="674237" y="914400"/>
            <a:ext cx="3657600" cy="2887579"/>
          </a:xfrm>
        </p:spPr>
        <p:txBody>
          <a:bodyPr vert="horz" lIns="91440" tIns="45720" rIns="91440" bIns="45720" rtlCol="0" anchor="b">
            <a:normAutofit/>
          </a:bodyPr>
          <a:lstStyle/>
          <a:p>
            <a:pPr algn="ctr"/>
            <a:r>
              <a:rPr lang="es-ES" sz="4800" dirty="0">
                <a:solidFill>
                  <a:srgbClr val="FFFFFF"/>
                </a:solidFill>
                <a:latin typeface="+mj-lt"/>
              </a:rPr>
              <a:t>La Amistad es a Través de Sobra y Escases</a:t>
            </a:r>
            <a:endParaRPr lang="en-US" sz="4800" kern="1200" dirty="0">
              <a:solidFill>
                <a:srgbClr val="FFFFFF"/>
              </a:solidFill>
              <a:latin typeface="+mj-lt"/>
              <a:ea typeface="+mj-ea"/>
              <a:cs typeface="+mj-cs"/>
            </a:endParaRPr>
          </a:p>
        </p:txBody>
      </p:sp>
      <p:sp>
        <p:nvSpPr>
          <p:cNvPr id="3" name="Content Placeholder 2">
            <a:extLst>
              <a:ext uri="{FF2B5EF4-FFF2-40B4-BE49-F238E27FC236}">
                <a16:creationId xmlns:a16="http://schemas.microsoft.com/office/drawing/2014/main" id="{8D67A26D-577F-4F67-A3C9-38FC6ED63D31}"/>
              </a:ext>
            </a:extLst>
          </p:cNvPr>
          <p:cNvSpPr>
            <a:spLocks noGrp="1"/>
          </p:cNvSpPr>
          <p:nvPr>
            <p:ph idx="1"/>
          </p:nvPr>
        </p:nvSpPr>
        <p:spPr>
          <a:xfrm>
            <a:off x="674237" y="4170501"/>
            <a:ext cx="3657600" cy="2029130"/>
          </a:xfrm>
        </p:spPr>
        <p:txBody>
          <a:bodyPr vert="horz" lIns="91440" tIns="45720" rIns="91440" bIns="45720" rtlCol="0">
            <a:normAutofit lnSpcReduction="10000"/>
          </a:bodyPr>
          <a:lstStyle/>
          <a:p>
            <a:pPr marL="0" indent="0" algn="ctr">
              <a:buNone/>
            </a:pPr>
            <a:r>
              <a:rPr lang="en-US" sz="3200" b="0" kern="1200" dirty="0">
                <a:solidFill>
                  <a:srgbClr val="FFFFFF"/>
                </a:solidFill>
                <a:latin typeface="+mn-lt"/>
                <a:ea typeface="+mn-ea"/>
                <a:cs typeface="+mn-cs"/>
              </a:rPr>
              <a:t>Prov 17:17 </a:t>
            </a:r>
          </a:p>
          <a:p>
            <a:pPr marL="0" indent="0">
              <a:buNone/>
            </a:pPr>
            <a:r>
              <a:rPr lang="es-ES" b="0" dirty="0">
                <a:solidFill>
                  <a:schemeClr val="bg1"/>
                </a:solidFill>
              </a:rPr>
              <a:t>En todo tiempo ama el amigo,</a:t>
            </a:r>
            <a:br>
              <a:rPr lang="es-ES" sz="3200" dirty="0">
                <a:solidFill>
                  <a:schemeClr val="bg1"/>
                </a:solidFill>
              </a:rPr>
            </a:br>
            <a:r>
              <a:rPr lang="es-ES" b="0" dirty="0">
                <a:solidFill>
                  <a:schemeClr val="bg1"/>
                </a:solidFill>
              </a:rPr>
              <a:t>Y es como un hermano en tiempo de angustia.</a:t>
            </a:r>
            <a:endParaRPr lang="en-US" sz="3200" kern="1200" dirty="0">
              <a:solidFill>
                <a:schemeClr val="bg1"/>
              </a:solidFill>
            </a:endParaRPr>
          </a:p>
        </p:txBody>
      </p:sp>
      <p:cxnSp>
        <p:nvCxnSpPr>
          <p:cNvPr id="73" name="Straight Connector 72">
            <a:extLst>
              <a:ext uri="{FF2B5EF4-FFF2-40B4-BE49-F238E27FC236}">
                <a16:creationId xmlns:a16="http://schemas.microsoft.com/office/drawing/2014/main" id="{38FB9660-F42F-4313-BBC4-47C007FE484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91126" y="3910267"/>
            <a:ext cx="2586790" cy="0"/>
          </a:xfrm>
          <a:prstGeom prst="line">
            <a:avLst/>
          </a:prstGeom>
          <a:ln w="22225">
            <a:solidFill>
              <a:srgbClr val="D9D9D9"/>
            </a:solidFill>
          </a:ln>
        </p:spPr>
        <p:style>
          <a:lnRef idx="1">
            <a:schemeClr val="accent1"/>
          </a:lnRef>
          <a:fillRef idx="0">
            <a:schemeClr val="accent1"/>
          </a:fillRef>
          <a:effectRef idx="0">
            <a:schemeClr val="accent1"/>
          </a:effectRef>
          <a:fontRef idx="minor">
            <a:schemeClr val="tx1"/>
          </a:fontRef>
        </p:style>
      </p:cxnSp>
      <p:pic>
        <p:nvPicPr>
          <p:cNvPr id="3074" name="Picture 2" descr="Image result for old friends">
            <a:extLst>
              <a:ext uri="{FF2B5EF4-FFF2-40B4-BE49-F238E27FC236}">
                <a16:creationId xmlns:a16="http://schemas.microsoft.com/office/drawing/2014/main" id="{736759FE-7ACB-46B5-AA0B-A308701FA69B}"/>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5153822" y="1065503"/>
            <a:ext cx="6553545" cy="47349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5521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3" name="Rectangle 72">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 name="Title 3">
            <a:extLst>
              <a:ext uri="{FF2B5EF4-FFF2-40B4-BE49-F238E27FC236}">
                <a16:creationId xmlns:a16="http://schemas.microsoft.com/office/drawing/2014/main" id="{BB7EC837-8966-4457-B2D1-3EC14187197C}"/>
              </a:ext>
            </a:extLst>
          </p:cNvPr>
          <p:cNvSpPr>
            <a:spLocks noGrp="1"/>
          </p:cNvSpPr>
          <p:nvPr>
            <p:ph type="title"/>
          </p:nvPr>
        </p:nvSpPr>
        <p:spPr>
          <a:xfrm>
            <a:off x="524256" y="4767072"/>
            <a:ext cx="6594189" cy="1625210"/>
          </a:xfrm>
        </p:spPr>
        <p:txBody>
          <a:bodyPr>
            <a:normAutofit/>
          </a:bodyPr>
          <a:lstStyle/>
          <a:p>
            <a:pPr algn="r"/>
            <a:r>
              <a:rPr lang="es-ES" dirty="0">
                <a:solidFill>
                  <a:srgbClr val="FFFFFF"/>
                </a:solidFill>
              </a:rPr>
              <a:t>La Amistad Está en lo que Necesita ser Dicho.</a:t>
            </a:r>
            <a:endParaRPr lang="en-US" dirty="0">
              <a:solidFill>
                <a:srgbClr val="FFFFFF"/>
              </a:solidFill>
            </a:endParaRPr>
          </a:p>
        </p:txBody>
      </p:sp>
      <p:pic>
        <p:nvPicPr>
          <p:cNvPr id="4100" name="Picture 4" descr="Image result for old friends women">
            <a:extLst>
              <a:ext uri="{FF2B5EF4-FFF2-40B4-BE49-F238E27FC236}">
                <a16:creationId xmlns:a16="http://schemas.microsoft.com/office/drawing/2014/main" id="{09CCE79E-C6EA-4889-A193-FF6765D81455}"/>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 b="16571"/>
          <a:stretch/>
        </p:blipFill>
        <p:spPr bwMode="auto">
          <a:xfrm>
            <a:off x="327547" y="321733"/>
            <a:ext cx="7058306" cy="4107392"/>
          </a:xfrm>
          <a:prstGeom prst="rect">
            <a:avLst/>
          </a:prstGeom>
          <a:noFill/>
          <a:extLst>
            <a:ext uri="{909E8E84-426E-40DD-AFC4-6F175D3DCCD1}">
              <a14:hiddenFill xmlns:a14="http://schemas.microsoft.com/office/drawing/2010/main">
                <a:solidFill>
                  <a:srgbClr val="FFFFFF"/>
                </a:solidFill>
              </a14:hiddenFill>
            </a:ext>
          </a:extLst>
        </p:spPr>
      </p:pic>
      <p:sp>
        <p:nvSpPr>
          <p:cNvPr id="75" name="Rectangle 74">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8EE1424D-D06E-416A-AFE5-1FA5A7B57213}"/>
              </a:ext>
            </a:extLst>
          </p:cNvPr>
          <p:cNvSpPr>
            <a:spLocks noGrp="1"/>
          </p:cNvSpPr>
          <p:nvPr>
            <p:ph idx="1"/>
          </p:nvPr>
        </p:nvSpPr>
        <p:spPr>
          <a:xfrm>
            <a:off x="7385852" y="321732"/>
            <a:ext cx="3693951" cy="6214534"/>
          </a:xfrm>
        </p:spPr>
        <p:txBody>
          <a:bodyPr anchor="ctr">
            <a:normAutofit fontScale="92500"/>
          </a:bodyPr>
          <a:lstStyle/>
          <a:p>
            <a:r>
              <a:rPr lang="en-US" sz="3000" dirty="0">
                <a:solidFill>
                  <a:srgbClr val="FFFFFF"/>
                </a:solidFill>
              </a:rPr>
              <a:t>Prov 27:5-6 </a:t>
            </a:r>
            <a:r>
              <a:rPr lang="es-ES" sz="2800" b="0" dirty="0">
                <a:solidFill>
                  <a:schemeClr val="bg1"/>
                </a:solidFill>
              </a:rPr>
              <a:t>Mejor es reprensión manifiesta</a:t>
            </a:r>
            <a:br>
              <a:rPr lang="es-ES" sz="2800" b="0" dirty="0">
                <a:solidFill>
                  <a:schemeClr val="bg1"/>
                </a:solidFill>
              </a:rPr>
            </a:br>
            <a:r>
              <a:rPr lang="es-ES" sz="2800" b="0" dirty="0">
                <a:solidFill>
                  <a:schemeClr val="bg1"/>
                </a:solidFill>
              </a:rPr>
              <a:t>Que amor oculto. </a:t>
            </a:r>
            <a:r>
              <a:rPr lang="es-ES" sz="2800" baseline="30000" dirty="0">
                <a:solidFill>
                  <a:schemeClr val="bg1"/>
                </a:solidFill>
              </a:rPr>
              <a:t>6 </a:t>
            </a:r>
            <a:r>
              <a:rPr lang="es-ES" sz="2800" b="0" dirty="0">
                <a:solidFill>
                  <a:schemeClr val="bg1"/>
                </a:solidFill>
              </a:rPr>
              <a:t>Fieles son las heridas del que ama;</a:t>
            </a:r>
            <a:br>
              <a:rPr lang="es-ES" sz="2800" b="0" dirty="0">
                <a:solidFill>
                  <a:schemeClr val="bg1"/>
                </a:solidFill>
              </a:rPr>
            </a:br>
            <a:r>
              <a:rPr lang="es-ES" sz="2800" b="0" dirty="0">
                <a:solidFill>
                  <a:schemeClr val="bg1"/>
                </a:solidFill>
              </a:rPr>
              <a:t>Pero importunos los besos del que aborrece.</a:t>
            </a:r>
          </a:p>
          <a:p>
            <a:r>
              <a:rPr lang="en-US" sz="3000" dirty="0">
                <a:solidFill>
                  <a:srgbClr val="FFFFFF"/>
                </a:solidFill>
              </a:rPr>
              <a:t>Prov 27:9 </a:t>
            </a:r>
            <a:r>
              <a:rPr lang="es-ES" b="0" dirty="0">
                <a:solidFill>
                  <a:schemeClr val="bg1"/>
                </a:solidFill>
              </a:rPr>
              <a:t>El </a:t>
            </a:r>
            <a:r>
              <a:rPr lang="es-ES" b="0" dirty="0" err="1">
                <a:solidFill>
                  <a:schemeClr val="bg1"/>
                </a:solidFill>
              </a:rPr>
              <a:t>unguento</a:t>
            </a:r>
            <a:r>
              <a:rPr lang="es-ES" b="0" dirty="0">
                <a:solidFill>
                  <a:schemeClr val="bg1"/>
                </a:solidFill>
              </a:rPr>
              <a:t> y el perfume alegran el corazón,</a:t>
            </a:r>
            <a:br>
              <a:rPr lang="es-ES" sz="2400" dirty="0">
                <a:solidFill>
                  <a:schemeClr val="bg1"/>
                </a:solidFill>
              </a:rPr>
            </a:br>
            <a:r>
              <a:rPr lang="es-ES" b="0" dirty="0">
                <a:solidFill>
                  <a:schemeClr val="bg1"/>
                </a:solidFill>
              </a:rPr>
              <a:t>Y el cordial consejo del amigo, al hombre.</a:t>
            </a:r>
          </a:p>
          <a:p>
            <a:r>
              <a:rPr lang="en-US" sz="3000" dirty="0">
                <a:solidFill>
                  <a:srgbClr val="FFFFFF"/>
                </a:solidFill>
              </a:rPr>
              <a:t>Prov 27:17 </a:t>
            </a:r>
            <a:r>
              <a:rPr lang="es-ES" b="0" dirty="0">
                <a:solidFill>
                  <a:schemeClr val="bg1"/>
                </a:solidFill>
              </a:rPr>
              <a:t>Hierro con hierro se aguza;</a:t>
            </a:r>
            <a:br>
              <a:rPr lang="es-ES" sz="2400" dirty="0">
                <a:solidFill>
                  <a:schemeClr val="bg1"/>
                </a:solidFill>
              </a:rPr>
            </a:br>
            <a:r>
              <a:rPr lang="es-ES" b="0" dirty="0">
                <a:solidFill>
                  <a:schemeClr val="bg1"/>
                </a:solidFill>
              </a:rPr>
              <a:t>Y así el hombre aguza el rostro de su amigo.</a:t>
            </a:r>
            <a:endParaRPr lang="en-US" sz="2400" b="0" dirty="0">
              <a:solidFill>
                <a:schemeClr val="bg1"/>
              </a:solidFill>
            </a:endParaRPr>
          </a:p>
        </p:txBody>
      </p:sp>
    </p:spTree>
    <p:extLst>
      <p:ext uri="{BB962C8B-B14F-4D97-AF65-F5344CB8AC3E}">
        <p14:creationId xmlns:p14="http://schemas.microsoft.com/office/powerpoint/2010/main" val="2221100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FB4703-766B-4E8A-9A4E-8D3E59709B1E}"/>
              </a:ext>
            </a:extLst>
          </p:cNvPr>
          <p:cNvSpPr>
            <a:spLocks noGrp="1"/>
          </p:cNvSpPr>
          <p:nvPr>
            <p:ph type="title"/>
          </p:nvPr>
        </p:nvSpPr>
        <p:spPr>
          <a:xfrm>
            <a:off x="655320" y="365125"/>
            <a:ext cx="5120114" cy="1692794"/>
          </a:xfrm>
        </p:spPr>
        <p:txBody>
          <a:bodyPr>
            <a:normAutofit/>
          </a:bodyPr>
          <a:lstStyle/>
          <a:p>
            <a:r>
              <a:rPr lang="es-ES" dirty="0"/>
              <a:t>La Amistad es una Mejor Forma de Vida</a:t>
            </a:r>
            <a:endParaRPr lang="en-US" dirty="0"/>
          </a:p>
        </p:txBody>
      </p:sp>
      <p:cxnSp>
        <p:nvCxnSpPr>
          <p:cNvPr id="71" name="Straight Arrow Connector 70">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657C2C5-666F-498C-990A-C15E6AF927D0}"/>
              </a:ext>
            </a:extLst>
          </p:cNvPr>
          <p:cNvSpPr>
            <a:spLocks noGrp="1"/>
          </p:cNvSpPr>
          <p:nvPr>
            <p:ph idx="1"/>
          </p:nvPr>
        </p:nvSpPr>
        <p:spPr>
          <a:xfrm>
            <a:off x="1" y="2316480"/>
            <a:ext cx="6313150" cy="4424787"/>
          </a:xfrm>
        </p:spPr>
        <p:txBody>
          <a:bodyPr>
            <a:normAutofit fontScale="92500" lnSpcReduction="10000"/>
          </a:bodyPr>
          <a:lstStyle/>
          <a:p>
            <a:r>
              <a:rPr lang="en-US" sz="4200" b="0" dirty="0" err="1"/>
              <a:t>Ecc</a:t>
            </a:r>
            <a:r>
              <a:rPr lang="en-US" sz="4200" b="0" dirty="0"/>
              <a:t> 4:9-12 </a:t>
            </a:r>
            <a:r>
              <a:rPr lang="es-ES" baseline="30000" dirty="0"/>
              <a:t>9 </a:t>
            </a:r>
            <a:r>
              <a:rPr lang="es-ES" b="0" dirty="0"/>
              <a:t>Mejores son dos que uno; porque tienen mejor paga de su trabajo. </a:t>
            </a:r>
          </a:p>
          <a:p>
            <a:r>
              <a:rPr lang="es-ES" baseline="30000" dirty="0"/>
              <a:t>10 </a:t>
            </a:r>
            <a:r>
              <a:rPr lang="es-ES" b="0" dirty="0"/>
              <a:t>Porque si cayeren, el uno levantará a su compañero; pero !!ay del solo! que cuando cayere, no habrá segundo que lo levante. </a:t>
            </a:r>
          </a:p>
          <a:p>
            <a:r>
              <a:rPr lang="es-ES" baseline="30000" dirty="0"/>
              <a:t>11 </a:t>
            </a:r>
            <a:r>
              <a:rPr lang="es-ES" b="0" dirty="0"/>
              <a:t>También si dos durmieren juntos, se calentarán mutuamente; mas ¿cómo se calentará uno solo? </a:t>
            </a:r>
          </a:p>
          <a:p>
            <a:r>
              <a:rPr lang="es-ES" baseline="30000" dirty="0"/>
              <a:t>12 </a:t>
            </a:r>
            <a:r>
              <a:rPr lang="es-ES" b="0" dirty="0"/>
              <a:t>Y si alguno prevaleciere contra uno, dos le resistirán; y cordón de tres dobleces no se rompe pronto.</a:t>
            </a:r>
            <a:endParaRPr lang="en-US" sz="2400" dirty="0"/>
          </a:p>
        </p:txBody>
      </p:sp>
      <p:pic>
        <p:nvPicPr>
          <p:cNvPr id="5122" name="Picture 2" descr="Related image">
            <a:extLst>
              <a:ext uri="{FF2B5EF4-FFF2-40B4-BE49-F238E27FC236}">
                <a16:creationId xmlns:a16="http://schemas.microsoft.com/office/drawing/2014/main" id="{6E435C96-943B-420A-99D5-C84F46200A4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7737" r="31276" b="-1"/>
          <a:stretch/>
        </p:blipFill>
        <p:spPr bwMode="auto">
          <a:xfrm>
            <a:off x="6199833" y="10"/>
            <a:ext cx="5992166" cy="6857987"/>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2215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EB3310-8993-4E89-9D66-B27911FB1255}"/>
              </a:ext>
            </a:extLst>
          </p:cNvPr>
          <p:cNvSpPr>
            <a:spLocks noGrp="1"/>
          </p:cNvSpPr>
          <p:nvPr>
            <p:ph type="title"/>
          </p:nvPr>
        </p:nvSpPr>
        <p:spPr>
          <a:xfrm>
            <a:off x="343065" y="118877"/>
            <a:ext cx="3952925" cy="1676603"/>
          </a:xfrm>
        </p:spPr>
        <p:txBody>
          <a:bodyPr>
            <a:normAutofit fontScale="90000"/>
          </a:bodyPr>
          <a:lstStyle/>
          <a:p>
            <a:r>
              <a:rPr lang="es-ES" sz="4100" dirty="0"/>
              <a:t>Cosas que Debes Evitar con un Amigo</a:t>
            </a:r>
            <a:endParaRPr lang="en-US" sz="4100" dirty="0"/>
          </a:p>
        </p:txBody>
      </p:sp>
      <p:sp>
        <p:nvSpPr>
          <p:cNvPr id="3" name="Content Placeholder 2">
            <a:extLst>
              <a:ext uri="{FF2B5EF4-FFF2-40B4-BE49-F238E27FC236}">
                <a16:creationId xmlns:a16="http://schemas.microsoft.com/office/drawing/2014/main" id="{B7BD4BC2-FA05-4DF8-82CC-EC0F2D533F9D}"/>
              </a:ext>
            </a:extLst>
          </p:cNvPr>
          <p:cNvSpPr>
            <a:spLocks noGrp="1"/>
          </p:cNvSpPr>
          <p:nvPr>
            <p:ph idx="1"/>
          </p:nvPr>
        </p:nvSpPr>
        <p:spPr>
          <a:xfrm>
            <a:off x="343065" y="1879042"/>
            <a:ext cx="4632290" cy="4652387"/>
          </a:xfrm>
        </p:spPr>
        <p:txBody>
          <a:bodyPr>
            <a:noAutofit/>
          </a:bodyPr>
          <a:lstStyle/>
          <a:p>
            <a:r>
              <a:rPr lang="es-ES" sz="2400" dirty="0"/>
              <a:t>No pedir dinero prestado</a:t>
            </a:r>
          </a:p>
          <a:p>
            <a:pPr lvl="1"/>
            <a:r>
              <a:rPr lang="es-ES" dirty="0"/>
              <a:t>Proverbios 6: 1-5</a:t>
            </a:r>
          </a:p>
          <a:p>
            <a:pPr lvl="1"/>
            <a:r>
              <a:rPr lang="es-ES" dirty="0"/>
              <a:t>Proverbios 17:18</a:t>
            </a:r>
          </a:p>
          <a:p>
            <a:r>
              <a:rPr lang="es-ES" sz="2400" dirty="0"/>
              <a:t>No te olvides de un amigo</a:t>
            </a:r>
          </a:p>
          <a:p>
            <a:pPr lvl="1"/>
            <a:r>
              <a:rPr lang="es-ES" dirty="0"/>
              <a:t>Proverbios 27:10</a:t>
            </a:r>
          </a:p>
          <a:p>
            <a:r>
              <a:rPr lang="es-ES" sz="2400" dirty="0"/>
              <a:t>No seas una plaga</a:t>
            </a:r>
          </a:p>
          <a:p>
            <a:pPr lvl="1"/>
            <a:r>
              <a:rPr lang="es-ES" dirty="0"/>
              <a:t>Proverbios 27:14</a:t>
            </a:r>
          </a:p>
          <a:p>
            <a:r>
              <a:rPr lang="es-ES" sz="2400" dirty="0"/>
              <a:t>Evitar los chismes</a:t>
            </a:r>
          </a:p>
          <a:p>
            <a:pPr lvl="1"/>
            <a:r>
              <a:rPr lang="es-ES" dirty="0"/>
              <a:t>Proverbios 16:28; 17: 9</a:t>
            </a:r>
          </a:p>
          <a:p>
            <a:r>
              <a:rPr lang="es-ES" sz="2400" dirty="0"/>
              <a:t>Amistad con el mundo</a:t>
            </a:r>
          </a:p>
          <a:p>
            <a:pPr lvl="1"/>
            <a:r>
              <a:rPr lang="es-ES" dirty="0"/>
              <a:t>Santiago 4: 4</a:t>
            </a:r>
            <a:endParaRPr lang="en-US" dirty="0"/>
          </a:p>
        </p:txBody>
      </p:sp>
      <p:pic>
        <p:nvPicPr>
          <p:cNvPr id="7170" name="Picture 2" descr="Image result for old friends">
            <a:extLst>
              <a:ext uri="{FF2B5EF4-FFF2-40B4-BE49-F238E27FC236}">
                <a16:creationId xmlns:a16="http://schemas.microsoft.com/office/drawing/2014/main" id="{0EB222C7-1DF2-4B25-B529-706F341912E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7674" b="-2"/>
          <a:stretch/>
        </p:blipFill>
        <p:spPr bwMode="auto">
          <a:xfrm>
            <a:off x="5154804" y="10"/>
            <a:ext cx="7037196"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899315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D188A-CD9E-48AC-B993-8737C4496D6D}"/>
              </a:ext>
            </a:extLst>
          </p:cNvPr>
          <p:cNvSpPr>
            <a:spLocks noGrp="1"/>
          </p:cNvSpPr>
          <p:nvPr>
            <p:ph type="title"/>
          </p:nvPr>
        </p:nvSpPr>
        <p:spPr>
          <a:xfrm>
            <a:off x="548445" y="167042"/>
            <a:ext cx="3651467" cy="1676603"/>
          </a:xfrm>
        </p:spPr>
        <p:txBody>
          <a:bodyPr>
            <a:normAutofit/>
          </a:bodyPr>
          <a:lstStyle/>
          <a:p>
            <a:r>
              <a:rPr lang="en-US" dirty="0" err="1"/>
              <a:t>Lecciones</a:t>
            </a:r>
            <a:r>
              <a:rPr lang="en-US" dirty="0"/>
              <a:t> de la Amistad</a:t>
            </a:r>
          </a:p>
        </p:txBody>
      </p:sp>
      <p:sp>
        <p:nvSpPr>
          <p:cNvPr id="3" name="Content Placeholder 2">
            <a:extLst>
              <a:ext uri="{FF2B5EF4-FFF2-40B4-BE49-F238E27FC236}">
                <a16:creationId xmlns:a16="http://schemas.microsoft.com/office/drawing/2014/main" id="{ADF8D7B0-7647-4BE6-9626-F3031B26AB8A}"/>
              </a:ext>
            </a:extLst>
          </p:cNvPr>
          <p:cNvSpPr>
            <a:spLocks noGrp="1"/>
          </p:cNvSpPr>
          <p:nvPr>
            <p:ph idx="1"/>
          </p:nvPr>
        </p:nvSpPr>
        <p:spPr>
          <a:xfrm>
            <a:off x="27887" y="1969477"/>
            <a:ext cx="4692581" cy="5064369"/>
          </a:xfrm>
        </p:spPr>
        <p:txBody>
          <a:bodyPr>
            <a:noAutofit/>
          </a:bodyPr>
          <a:lstStyle/>
          <a:p>
            <a:r>
              <a:rPr lang="es-ES" sz="3200" dirty="0"/>
              <a:t>Oración</a:t>
            </a:r>
          </a:p>
          <a:p>
            <a:pPr lvl="1"/>
            <a:r>
              <a:rPr lang="es-ES" sz="2800" dirty="0"/>
              <a:t>Lucas 11: 5-10</a:t>
            </a:r>
          </a:p>
          <a:p>
            <a:r>
              <a:rPr lang="es-ES" sz="3200" dirty="0"/>
              <a:t>Más que un discípulo</a:t>
            </a:r>
          </a:p>
          <a:p>
            <a:pPr lvl="1"/>
            <a:r>
              <a:rPr lang="es-ES" sz="2800" dirty="0"/>
              <a:t>Lucas 11:11</a:t>
            </a:r>
          </a:p>
          <a:p>
            <a:r>
              <a:rPr lang="es-ES" sz="3200" dirty="0"/>
              <a:t>Visitantes en problemas</a:t>
            </a:r>
          </a:p>
          <a:p>
            <a:pPr lvl="1"/>
            <a:r>
              <a:rPr lang="es-ES" sz="2800" dirty="0"/>
              <a:t>Hechos 24:22</a:t>
            </a:r>
          </a:p>
          <a:p>
            <a:r>
              <a:rPr lang="es-ES" sz="3200" dirty="0"/>
              <a:t>Un amigo y amante</a:t>
            </a:r>
          </a:p>
          <a:p>
            <a:pPr lvl="1"/>
            <a:r>
              <a:rPr lang="es-ES" sz="2800" dirty="0"/>
              <a:t>Cantares 5:16</a:t>
            </a:r>
            <a:endParaRPr lang="en-US" sz="2800" dirty="0"/>
          </a:p>
        </p:txBody>
      </p:sp>
      <p:pic>
        <p:nvPicPr>
          <p:cNvPr id="6146" name="Picture 2" descr="Image result for old friends">
            <a:extLst>
              <a:ext uri="{FF2B5EF4-FFF2-40B4-BE49-F238E27FC236}">
                <a16:creationId xmlns:a16="http://schemas.microsoft.com/office/drawing/2014/main" id="{49B06A3C-32A1-426F-98FD-94541454B6E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1915" r="12919" b="1"/>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3385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22326-F41D-48C2-AC65-86C5523804DE}"/>
              </a:ext>
            </a:extLst>
          </p:cNvPr>
          <p:cNvSpPr>
            <a:spLocks noGrp="1"/>
          </p:cNvSpPr>
          <p:nvPr>
            <p:ph type="title"/>
          </p:nvPr>
        </p:nvSpPr>
        <p:spPr>
          <a:xfrm>
            <a:off x="648930" y="257476"/>
            <a:ext cx="3651467" cy="1676603"/>
          </a:xfrm>
        </p:spPr>
        <p:txBody>
          <a:bodyPr>
            <a:normAutofit/>
          </a:bodyPr>
          <a:lstStyle/>
          <a:p>
            <a:r>
              <a:rPr lang="es-ES" sz="3700" dirty="0"/>
              <a:t>A Veces un Amigo Puede Estar Equivocado</a:t>
            </a:r>
            <a:endParaRPr lang="en-US" sz="3700" dirty="0"/>
          </a:p>
        </p:txBody>
      </p:sp>
      <p:sp>
        <p:nvSpPr>
          <p:cNvPr id="3" name="Content Placeholder 2">
            <a:extLst>
              <a:ext uri="{FF2B5EF4-FFF2-40B4-BE49-F238E27FC236}">
                <a16:creationId xmlns:a16="http://schemas.microsoft.com/office/drawing/2014/main" id="{78C06AC3-AE60-41D1-B400-22E9CEA3E05B}"/>
              </a:ext>
            </a:extLst>
          </p:cNvPr>
          <p:cNvSpPr>
            <a:spLocks noGrp="1"/>
          </p:cNvSpPr>
          <p:nvPr>
            <p:ph idx="1"/>
          </p:nvPr>
        </p:nvSpPr>
        <p:spPr>
          <a:xfrm>
            <a:off x="508254" y="3552093"/>
            <a:ext cx="3651466" cy="1676604"/>
          </a:xfrm>
        </p:spPr>
        <p:txBody>
          <a:bodyPr>
            <a:normAutofit/>
          </a:bodyPr>
          <a:lstStyle/>
          <a:p>
            <a:r>
              <a:rPr lang="en-US" sz="4000" dirty="0"/>
              <a:t>Job 2:11-13</a:t>
            </a:r>
          </a:p>
          <a:p>
            <a:r>
              <a:rPr lang="en-US" sz="4000" dirty="0"/>
              <a:t>Job 42:7-11</a:t>
            </a:r>
          </a:p>
        </p:txBody>
      </p:sp>
      <p:pic>
        <p:nvPicPr>
          <p:cNvPr id="9218" name="Picture 2" descr="Related image">
            <a:extLst>
              <a:ext uri="{FF2B5EF4-FFF2-40B4-BE49-F238E27FC236}">
                <a16:creationId xmlns:a16="http://schemas.microsoft.com/office/drawing/2014/main" id="{D80CC3A6-0AF6-41C7-B007-DEBDECB2F0F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8750" r="8650"/>
          <a:stretch/>
        </p:blipFill>
        <p:spPr bwMode="auto">
          <a:xfrm>
            <a:off x="4639056" y="10"/>
            <a:ext cx="7552944"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0730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rgbClr val="5C3B3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279ADFD-BF82-4AB8-ABF8-3565C6E4DFAB}"/>
              </a:ext>
            </a:extLst>
          </p:cNvPr>
          <p:cNvSpPr>
            <a:spLocks noGrp="1"/>
          </p:cNvSpPr>
          <p:nvPr>
            <p:ph type="title"/>
          </p:nvPr>
        </p:nvSpPr>
        <p:spPr>
          <a:xfrm>
            <a:off x="524257" y="4767072"/>
            <a:ext cx="5422941" cy="1625210"/>
          </a:xfrm>
        </p:spPr>
        <p:txBody>
          <a:bodyPr>
            <a:normAutofit/>
          </a:bodyPr>
          <a:lstStyle/>
          <a:p>
            <a:pPr algn="r"/>
            <a:r>
              <a:rPr lang="en-US" dirty="0">
                <a:solidFill>
                  <a:srgbClr val="FFFFFF"/>
                </a:solidFill>
              </a:rPr>
              <a:t>El Amor Más Grande</a:t>
            </a:r>
          </a:p>
        </p:txBody>
      </p:sp>
      <p:pic>
        <p:nvPicPr>
          <p:cNvPr id="8194" name="Picture 2" descr="Related image">
            <a:extLst>
              <a:ext uri="{FF2B5EF4-FFF2-40B4-BE49-F238E27FC236}">
                <a16:creationId xmlns:a16="http://schemas.microsoft.com/office/drawing/2014/main" id="{A4614D7F-B64C-4A38-8EBA-1BE0A24098C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1" r="1" b="29747"/>
          <a:stretch/>
        </p:blipFill>
        <p:spPr bwMode="auto">
          <a:xfrm>
            <a:off x="327547" y="321733"/>
            <a:ext cx="6505739" cy="4107392"/>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40449B08-1FBD-4264-8673-2B0673984EF0}"/>
              </a:ext>
            </a:extLst>
          </p:cNvPr>
          <p:cNvSpPr>
            <a:spLocks noGrp="1"/>
          </p:cNvSpPr>
          <p:nvPr>
            <p:ph idx="1"/>
          </p:nvPr>
        </p:nvSpPr>
        <p:spPr>
          <a:xfrm>
            <a:off x="6292712" y="321732"/>
            <a:ext cx="5375032" cy="6326203"/>
          </a:xfrm>
          <a:solidFill>
            <a:schemeClr val="tx1"/>
          </a:solidFill>
        </p:spPr>
        <p:txBody>
          <a:bodyPr anchor="ctr">
            <a:noAutofit/>
          </a:bodyPr>
          <a:lstStyle/>
          <a:p>
            <a:r>
              <a:rPr lang="en-US" sz="3200" b="0" dirty="0">
                <a:solidFill>
                  <a:srgbClr val="FFFFFF"/>
                </a:solidFill>
              </a:rPr>
              <a:t>Jn 15:12-15 </a:t>
            </a:r>
            <a:r>
              <a:rPr lang="es-ES" baseline="30000" dirty="0">
                <a:solidFill>
                  <a:schemeClr val="bg1"/>
                </a:solidFill>
              </a:rPr>
              <a:t>12 </a:t>
            </a:r>
            <a:r>
              <a:rPr lang="es-ES" b="0" dirty="0">
                <a:solidFill>
                  <a:schemeClr val="bg1"/>
                </a:solidFill>
              </a:rPr>
              <a:t>Este es mi mandamiento: Que os améis unos a otros, como yo os he amado.</a:t>
            </a:r>
          </a:p>
          <a:p>
            <a:r>
              <a:rPr lang="es-ES" baseline="30000" dirty="0">
                <a:solidFill>
                  <a:schemeClr val="bg1"/>
                </a:solidFill>
              </a:rPr>
              <a:t>13 </a:t>
            </a:r>
            <a:r>
              <a:rPr lang="es-ES" b="0" dirty="0">
                <a:solidFill>
                  <a:schemeClr val="bg1"/>
                </a:solidFill>
              </a:rPr>
              <a:t>Nadie tiene mayor amor que este, que uno ponga su vida por sus amigos.</a:t>
            </a:r>
          </a:p>
          <a:p>
            <a:r>
              <a:rPr lang="es-ES" baseline="30000" dirty="0">
                <a:solidFill>
                  <a:schemeClr val="bg1"/>
                </a:solidFill>
              </a:rPr>
              <a:t>14 </a:t>
            </a:r>
            <a:r>
              <a:rPr lang="es-ES" b="0" dirty="0">
                <a:solidFill>
                  <a:schemeClr val="bg1"/>
                </a:solidFill>
              </a:rPr>
              <a:t>Vosotros sois mis amigos, si hacéis lo que yo os mando.</a:t>
            </a:r>
          </a:p>
          <a:p>
            <a:r>
              <a:rPr lang="es-ES" baseline="30000" dirty="0">
                <a:solidFill>
                  <a:schemeClr val="bg1"/>
                </a:solidFill>
              </a:rPr>
              <a:t>15 </a:t>
            </a:r>
            <a:r>
              <a:rPr lang="es-ES" b="0" dirty="0">
                <a:solidFill>
                  <a:schemeClr val="bg1"/>
                </a:solidFill>
              </a:rPr>
              <a:t>Ya no os llamaré siervos, porque el siervo no sabe lo que hace su señor; pero os he llamado amigos, porque todas las cosas que oí de mi Padre, os las he dado a conocer.</a:t>
            </a:r>
            <a:endParaRPr lang="en-US" sz="2400" b="0" dirty="0">
              <a:solidFill>
                <a:srgbClr val="FFFFFF"/>
              </a:solidFill>
            </a:endParaRPr>
          </a:p>
        </p:txBody>
      </p:sp>
      <p:sp>
        <p:nvSpPr>
          <p:cNvPr id="4" name="TextBox 3">
            <a:extLst>
              <a:ext uri="{FF2B5EF4-FFF2-40B4-BE49-F238E27FC236}">
                <a16:creationId xmlns:a16="http://schemas.microsoft.com/office/drawing/2014/main" id="{3C1A9224-EDE8-4AD2-967F-663B1BDBFF84}"/>
              </a:ext>
            </a:extLst>
          </p:cNvPr>
          <p:cNvSpPr txBox="1"/>
          <p:nvPr/>
        </p:nvSpPr>
        <p:spPr>
          <a:xfrm>
            <a:off x="430086" y="584423"/>
            <a:ext cx="5665914" cy="923330"/>
          </a:xfrm>
          <a:prstGeom prst="rect">
            <a:avLst/>
          </a:prstGeom>
          <a:solidFill>
            <a:srgbClr val="996633">
              <a:alpha val="69804"/>
            </a:srgbClr>
          </a:solidFill>
        </p:spPr>
        <p:txBody>
          <a:bodyPr wrap="square" rtlCol="0">
            <a:spAutoFit/>
          </a:bodyPr>
          <a:lstStyle/>
          <a:p>
            <a:pPr algn="ctr"/>
            <a:r>
              <a:rPr lang="es-MX" b="1" dirty="0">
                <a:solidFill>
                  <a:schemeClr val="bg1"/>
                </a:solidFill>
                <a:effectLst>
                  <a:outerShdw blurRad="38100" dist="38100" dir="2700000" algn="tl">
                    <a:srgbClr val="000000">
                      <a:alpha val="43137"/>
                    </a:srgbClr>
                  </a:outerShdw>
                </a:effectLst>
                <a:latin typeface="Viner Hand ITC" panose="03070502030502020203" pitchFamily="66" charset="0"/>
              </a:rPr>
              <a:t>UN VERDADERO AMIGO CONOCE TODAS TUS HISTORIAS.</a:t>
            </a:r>
          </a:p>
          <a:p>
            <a:pPr algn="ctr"/>
            <a:r>
              <a:rPr lang="es-MX" b="1" dirty="0">
                <a:solidFill>
                  <a:schemeClr val="bg1"/>
                </a:solidFill>
                <a:effectLst>
                  <a:outerShdw blurRad="38100" dist="38100" dir="2700000" algn="tl">
                    <a:srgbClr val="000000">
                      <a:alpha val="43137"/>
                    </a:srgbClr>
                  </a:outerShdw>
                </a:effectLst>
                <a:latin typeface="Viner Hand ITC" panose="03070502030502020203" pitchFamily="66" charset="0"/>
              </a:rPr>
              <a:t>EL MEJOR TE AYUDARA A ESCRIBIRLAS</a:t>
            </a:r>
            <a:endParaRPr lang="en-US" b="1" dirty="0">
              <a:solidFill>
                <a:schemeClr val="bg1"/>
              </a:solidFill>
              <a:effectLst>
                <a:outerShdw blurRad="38100" dist="38100" dir="2700000" algn="tl">
                  <a:srgbClr val="000000">
                    <a:alpha val="43137"/>
                  </a:srgbClr>
                </a:outerShdw>
              </a:effectLst>
              <a:latin typeface="Viner Hand ITC" panose="03070502030502020203" pitchFamily="66" charset="0"/>
            </a:endParaRPr>
          </a:p>
        </p:txBody>
      </p:sp>
    </p:spTree>
    <p:extLst>
      <p:ext uri="{BB962C8B-B14F-4D97-AF65-F5344CB8AC3E}">
        <p14:creationId xmlns:p14="http://schemas.microsoft.com/office/powerpoint/2010/main" val="131559715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TotalTime>
  <Words>1106</Words>
  <Application>Microsoft Office PowerPoint</Application>
  <PresentationFormat>Widescreen</PresentationFormat>
  <Paragraphs>64</Paragraphs>
  <Slides>9</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9</vt:i4>
      </vt:variant>
    </vt:vector>
  </HeadingPairs>
  <TitlesOfParts>
    <vt:vector size="14" baseType="lpstr">
      <vt:lpstr>Arial</vt:lpstr>
      <vt:lpstr>Calibri</vt:lpstr>
      <vt:lpstr>Calibri Light</vt:lpstr>
      <vt:lpstr>Viner Hand ITC</vt:lpstr>
      <vt:lpstr>Office Theme</vt:lpstr>
      <vt:lpstr>Buenos Amigos</vt:lpstr>
      <vt:lpstr>La Amistad es una Calle de Doble Sentido.</vt:lpstr>
      <vt:lpstr>La Amistad es a Través de Sobra y Escases</vt:lpstr>
      <vt:lpstr>La Amistad Está en lo que Necesita ser Dicho.</vt:lpstr>
      <vt:lpstr>La Amistad es una Mejor Forma de Vida</vt:lpstr>
      <vt:lpstr>Cosas que Debes Evitar con un Amigo</vt:lpstr>
      <vt:lpstr>Lecciones de la Amistad</vt:lpstr>
      <vt:lpstr>A Veces un Amigo Puede Estar Equivocado</vt:lpstr>
      <vt:lpstr>El Amor Más Grande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Good Friends</dc:title>
  <dc:creator>John Welch</dc:creator>
  <cp:lastModifiedBy>Andres Pong</cp:lastModifiedBy>
  <cp:revision>13</cp:revision>
  <dcterms:created xsi:type="dcterms:W3CDTF">2019-04-13T19:05:47Z</dcterms:created>
  <dcterms:modified xsi:type="dcterms:W3CDTF">2019-04-13T20:49:13Z</dcterms:modified>
</cp:coreProperties>
</file>