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3" r:id="rId5"/>
    <p:sldId id="261" r:id="rId6"/>
    <p:sldId id="262" r:id="rId7"/>
    <p:sldId id="264" r:id="rId8"/>
    <p:sldId id="259" r:id="rId9"/>
    <p:sldId id="267" r:id="rId10"/>
    <p:sldId id="265" r:id="rId11"/>
    <p:sldId id="266"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A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42" autoAdjust="0"/>
    <p:restoredTop sz="75967" autoAdjust="0"/>
  </p:normalViewPr>
  <p:slideViewPr>
    <p:cSldViewPr snapToGrid="0">
      <p:cViewPr varScale="1">
        <p:scale>
          <a:sx n="45" d="100"/>
          <a:sy n="45" d="100"/>
        </p:scale>
        <p:origin x="84" y="714"/>
      </p:cViewPr>
      <p:guideLst/>
    </p:cSldViewPr>
  </p:slideViewPr>
  <p:notesTextViewPr>
    <p:cViewPr>
      <p:scale>
        <a:sx n="1" d="1"/>
        <a:sy n="1" d="1"/>
      </p:scale>
      <p:origin x="0" y="0"/>
    </p:cViewPr>
  </p:notesTextViewPr>
  <p:notesViewPr>
    <p:cSldViewPr snapToGrid="0">
      <p:cViewPr varScale="1">
        <p:scale>
          <a:sx n="47" d="100"/>
          <a:sy n="47" d="100"/>
        </p:scale>
        <p:origin x="209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533AF6-ED21-4A5B-92AE-049F5D64DC56}" type="datetimeFigureOut">
              <a:rPr lang="en-US" smtClean="0"/>
              <a:t>2/17/2018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46A268-63CE-4529-B49B-AF615B217895}" type="slidenum">
              <a:rPr lang="en-US" smtClean="0"/>
              <a:t>‹#›</a:t>
            </a:fld>
            <a:endParaRPr lang="en-US"/>
          </a:p>
        </p:txBody>
      </p:sp>
    </p:spTree>
    <p:extLst>
      <p:ext uri="{BB962C8B-B14F-4D97-AF65-F5344CB8AC3E}">
        <p14:creationId xmlns:p14="http://schemas.microsoft.com/office/powerpoint/2010/main" val="3522135204"/>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Leviticus 11:7-8 KJV  And the swine, though he divide the hoof, and be </a:t>
            </a:r>
            <a:r>
              <a:rPr lang="en-US" dirty="0" err="1"/>
              <a:t>clovenfooted</a:t>
            </a:r>
            <a:r>
              <a:rPr lang="en-US" dirty="0"/>
              <a:t>, yet he </a:t>
            </a:r>
            <a:r>
              <a:rPr lang="en-US" dirty="0" err="1"/>
              <a:t>cheweth</a:t>
            </a:r>
            <a:r>
              <a:rPr lang="en-US" dirty="0"/>
              <a:t> not the cud; he is unclean to you.  (8)  Of their flesh shall ye not eat, and their </a:t>
            </a:r>
            <a:r>
              <a:rPr lang="en-US" dirty="0" err="1"/>
              <a:t>carcase</a:t>
            </a:r>
            <a:r>
              <a:rPr lang="en-US" dirty="0"/>
              <a:t> shall ye not touch; they are unclean to you.</a:t>
            </a:r>
          </a:p>
          <a:p>
            <a:endParaRPr lang="en-US" dirty="0"/>
          </a:p>
        </p:txBody>
      </p:sp>
      <p:sp>
        <p:nvSpPr>
          <p:cNvPr id="4" name="Slide Number Placeholder 3"/>
          <p:cNvSpPr>
            <a:spLocks noGrp="1"/>
          </p:cNvSpPr>
          <p:nvPr>
            <p:ph type="sldNum" sz="quarter" idx="10"/>
          </p:nvPr>
        </p:nvSpPr>
        <p:spPr/>
        <p:txBody>
          <a:bodyPr/>
          <a:lstStyle/>
          <a:p>
            <a:fld id="{2146A268-63CE-4529-B49B-AF615B217895}" type="slidenum">
              <a:rPr lang="en-US" smtClean="0"/>
              <a:t>1</a:t>
            </a:fld>
            <a:endParaRPr lang="en-US"/>
          </a:p>
        </p:txBody>
      </p:sp>
    </p:spTree>
    <p:extLst>
      <p:ext uri="{BB962C8B-B14F-4D97-AF65-F5344CB8AC3E}">
        <p14:creationId xmlns:p14="http://schemas.microsoft.com/office/powerpoint/2010/main" val="3373536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Leviticus 11:7-8 KJV  And the swine, though he divide the hoof, and be </a:t>
            </a:r>
            <a:r>
              <a:rPr lang="en-US" dirty="0" err="1"/>
              <a:t>clovenfooted</a:t>
            </a:r>
            <a:r>
              <a:rPr lang="en-US" dirty="0"/>
              <a:t>, yet he </a:t>
            </a:r>
            <a:r>
              <a:rPr lang="en-US" dirty="0" err="1"/>
              <a:t>cheweth</a:t>
            </a:r>
            <a:r>
              <a:rPr lang="en-US" dirty="0"/>
              <a:t> not the cud; he is unclean to you.  (8)  Of their flesh shall ye not eat, and their </a:t>
            </a:r>
            <a:r>
              <a:rPr lang="en-US" dirty="0" err="1"/>
              <a:t>carcase</a:t>
            </a:r>
            <a:r>
              <a:rPr lang="en-US" dirty="0"/>
              <a:t> shall ye not touch; they are unclean to you.</a:t>
            </a:r>
          </a:p>
          <a:p>
            <a:endParaRPr lang="en-US" dirty="0"/>
          </a:p>
        </p:txBody>
      </p:sp>
      <p:sp>
        <p:nvSpPr>
          <p:cNvPr id="4" name="Slide Number Placeholder 3"/>
          <p:cNvSpPr>
            <a:spLocks noGrp="1"/>
          </p:cNvSpPr>
          <p:nvPr>
            <p:ph type="sldNum" sz="quarter" idx="10"/>
          </p:nvPr>
        </p:nvSpPr>
        <p:spPr/>
        <p:txBody>
          <a:bodyPr/>
          <a:lstStyle/>
          <a:p>
            <a:fld id="{2146A268-63CE-4529-B49B-AF615B217895}" type="slidenum">
              <a:rPr lang="en-US" smtClean="0"/>
              <a:t>2</a:t>
            </a:fld>
            <a:endParaRPr lang="en-US"/>
          </a:p>
        </p:txBody>
      </p:sp>
    </p:spTree>
    <p:extLst>
      <p:ext uri="{BB962C8B-B14F-4D97-AF65-F5344CB8AC3E}">
        <p14:creationId xmlns:p14="http://schemas.microsoft.com/office/powerpoint/2010/main" val="3188227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400" b="0" i="0" u="none" strike="noStrike" kern="1200" baseline="0" dirty="0">
                <a:solidFill>
                  <a:schemeClr val="tx1"/>
                </a:solidFill>
                <a:latin typeface="+mn-lt"/>
                <a:ea typeface="+mn-ea"/>
                <a:cs typeface="+mn-cs"/>
              </a:rPr>
              <a:t>Proverbs 11:22 KJV  As a jewel of gold in a swine's snout, so is a fair woman which is without discretion.</a:t>
            </a:r>
          </a:p>
          <a:p>
            <a:pPr rtl="0"/>
            <a:r>
              <a:rPr lang="en-US" sz="1400" b="0" i="0" u="none" strike="noStrike" kern="1200" baseline="0" dirty="0">
                <a:solidFill>
                  <a:schemeClr val="tx1"/>
                </a:solidFill>
                <a:latin typeface="+mn-lt"/>
                <a:ea typeface="+mn-ea"/>
                <a:cs typeface="+mn-cs"/>
              </a:rPr>
              <a:t>Isaiah 66:1-4 KJV  Thus </a:t>
            </a:r>
            <a:r>
              <a:rPr lang="en-US" sz="1400" b="0" i="0" u="none" strike="noStrike" kern="1200" baseline="0" dirty="0" err="1">
                <a:solidFill>
                  <a:schemeClr val="tx1"/>
                </a:solidFill>
                <a:latin typeface="+mn-lt"/>
                <a:ea typeface="+mn-ea"/>
                <a:cs typeface="+mn-cs"/>
              </a:rPr>
              <a:t>saith</a:t>
            </a:r>
            <a:r>
              <a:rPr lang="en-US" sz="1400" b="0" i="0" u="none" strike="noStrike" kern="1200" baseline="0" dirty="0">
                <a:solidFill>
                  <a:schemeClr val="tx1"/>
                </a:solidFill>
                <a:latin typeface="+mn-lt"/>
                <a:ea typeface="+mn-ea"/>
                <a:cs typeface="+mn-cs"/>
              </a:rPr>
              <a:t> the LORD, The heaven is my throne, and the earth is my footstool: where is the house that ye build unto me? and where is the place of my rest?  (2)  For all those things hath mine hand made, and all those things have been, </a:t>
            </a:r>
            <a:r>
              <a:rPr lang="en-US" sz="1400" b="0" i="0" u="none" strike="noStrike" kern="1200" baseline="0" dirty="0" err="1">
                <a:solidFill>
                  <a:schemeClr val="tx1"/>
                </a:solidFill>
                <a:latin typeface="+mn-lt"/>
                <a:ea typeface="+mn-ea"/>
                <a:cs typeface="+mn-cs"/>
              </a:rPr>
              <a:t>saith</a:t>
            </a:r>
            <a:r>
              <a:rPr lang="en-US" sz="1400" b="0" i="0" u="none" strike="noStrike" kern="1200" baseline="0" dirty="0">
                <a:solidFill>
                  <a:schemeClr val="tx1"/>
                </a:solidFill>
                <a:latin typeface="+mn-lt"/>
                <a:ea typeface="+mn-ea"/>
                <a:cs typeface="+mn-cs"/>
              </a:rPr>
              <a:t> the LORD: but to this man will I look, even to him that is poor and of a contrite spirit, and </a:t>
            </a:r>
            <a:r>
              <a:rPr lang="en-US" sz="1400" b="0" i="0" u="none" strike="noStrike" kern="1200" baseline="0" dirty="0" err="1">
                <a:solidFill>
                  <a:schemeClr val="tx1"/>
                </a:solidFill>
                <a:latin typeface="+mn-lt"/>
                <a:ea typeface="+mn-ea"/>
                <a:cs typeface="+mn-cs"/>
              </a:rPr>
              <a:t>trembleth</a:t>
            </a:r>
            <a:r>
              <a:rPr lang="en-US" sz="1400" b="0" i="0" u="none" strike="noStrike" kern="1200" baseline="0" dirty="0">
                <a:solidFill>
                  <a:schemeClr val="tx1"/>
                </a:solidFill>
                <a:latin typeface="+mn-lt"/>
                <a:ea typeface="+mn-ea"/>
                <a:cs typeface="+mn-cs"/>
              </a:rPr>
              <a:t> at my word.  (3)  He that </a:t>
            </a:r>
            <a:r>
              <a:rPr lang="en-US" sz="1400" b="0" i="0" u="none" strike="noStrike" kern="1200" baseline="0" dirty="0" err="1">
                <a:solidFill>
                  <a:schemeClr val="tx1"/>
                </a:solidFill>
                <a:latin typeface="+mn-lt"/>
                <a:ea typeface="+mn-ea"/>
                <a:cs typeface="+mn-cs"/>
              </a:rPr>
              <a:t>killeth</a:t>
            </a:r>
            <a:r>
              <a:rPr lang="en-US" sz="1400" b="0" i="0" u="none" strike="noStrike" kern="1200" baseline="0" dirty="0">
                <a:solidFill>
                  <a:schemeClr val="tx1"/>
                </a:solidFill>
                <a:latin typeface="+mn-lt"/>
                <a:ea typeface="+mn-ea"/>
                <a:cs typeface="+mn-cs"/>
              </a:rPr>
              <a:t> an ox is as if he slew a man; he that </a:t>
            </a:r>
            <a:r>
              <a:rPr lang="en-US" sz="1400" b="0" i="0" u="none" strike="noStrike" kern="1200" baseline="0" dirty="0" err="1">
                <a:solidFill>
                  <a:schemeClr val="tx1"/>
                </a:solidFill>
                <a:latin typeface="+mn-lt"/>
                <a:ea typeface="+mn-ea"/>
                <a:cs typeface="+mn-cs"/>
              </a:rPr>
              <a:t>sacrificeth</a:t>
            </a:r>
            <a:r>
              <a:rPr lang="en-US" sz="1400" b="0" i="0" u="none" strike="noStrike" kern="1200" baseline="0" dirty="0">
                <a:solidFill>
                  <a:schemeClr val="tx1"/>
                </a:solidFill>
                <a:latin typeface="+mn-lt"/>
                <a:ea typeface="+mn-ea"/>
                <a:cs typeface="+mn-cs"/>
              </a:rPr>
              <a:t> a lamb, as if he cut off a dog's neck; he that </a:t>
            </a:r>
            <a:r>
              <a:rPr lang="en-US" sz="1400" b="0" i="0" u="none" strike="noStrike" kern="1200" baseline="0" dirty="0" err="1">
                <a:solidFill>
                  <a:schemeClr val="tx1"/>
                </a:solidFill>
                <a:latin typeface="+mn-lt"/>
                <a:ea typeface="+mn-ea"/>
                <a:cs typeface="+mn-cs"/>
              </a:rPr>
              <a:t>offereth</a:t>
            </a:r>
            <a:r>
              <a:rPr lang="en-US" sz="1400" b="0" i="0" u="none" strike="noStrike" kern="1200" baseline="0" dirty="0">
                <a:solidFill>
                  <a:schemeClr val="tx1"/>
                </a:solidFill>
                <a:latin typeface="+mn-lt"/>
                <a:ea typeface="+mn-ea"/>
                <a:cs typeface="+mn-cs"/>
              </a:rPr>
              <a:t> an oblation, as if he offered swine's blood; he that </a:t>
            </a:r>
            <a:r>
              <a:rPr lang="en-US" sz="1400" b="0" i="0" u="none" strike="noStrike" kern="1200" baseline="0" dirty="0" err="1">
                <a:solidFill>
                  <a:schemeClr val="tx1"/>
                </a:solidFill>
                <a:latin typeface="+mn-lt"/>
                <a:ea typeface="+mn-ea"/>
                <a:cs typeface="+mn-cs"/>
              </a:rPr>
              <a:t>burneth</a:t>
            </a:r>
            <a:r>
              <a:rPr lang="en-US" sz="1400" b="0" i="0" u="none" strike="noStrike" kern="1200" baseline="0" dirty="0">
                <a:solidFill>
                  <a:schemeClr val="tx1"/>
                </a:solidFill>
                <a:latin typeface="+mn-lt"/>
                <a:ea typeface="+mn-ea"/>
                <a:cs typeface="+mn-cs"/>
              </a:rPr>
              <a:t> incense, as if he blessed an idol. Yea, they have chosen their own ways, and their soul </a:t>
            </a:r>
            <a:r>
              <a:rPr lang="en-US" sz="1400" b="0" i="0" u="none" strike="noStrike" kern="1200" baseline="0" dirty="0" err="1">
                <a:solidFill>
                  <a:schemeClr val="tx1"/>
                </a:solidFill>
                <a:latin typeface="+mn-lt"/>
                <a:ea typeface="+mn-ea"/>
                <a:cs typeface="+mn-cs"/>
              </a:rPr>
              <a:t>delighteth</a:t>
            </a:r>
            <a:r>
              <a:rPr lang="en-US" sz="1400" b="0" i="0" u="none" strike="noStrike" kern="1200" baseline="0" dirty="0">
                <a:solidFill>
                  <a:schemeClr val="tx1"/>
                </a:solidFill>
                <a:latin typeface="+mn-lt"/>
                <a:ea typeface="+mn-ea"/>
                <a:cs typeface="+mn-cs"/>
              </a:rPr>
              <a:t> in their abominations.  (4)  I also will choose their delusions, and will bring their fears upon them; because when I called, none did answer; when I </a:t>
            </a:r>
            <a:r>
              <a:rPr lang="en-US" sz="1400" b="0" i="0" u="none" strike="noStrike" kern="1200" baseline="0" dirty="0" err="1">
                <a:solidFill>
                  <a:schemeClr val="tx1"/>
                </a:solidFill>
                <a:latin typeface="+mn-lt"/>
                <a:ea typeface="+mn-ea"/>
                <a:cs typeface="+mn-cs"/>
              </a:rPr>
              <a:t>spake</a:t>
            </a:r>
            <a:r>
              <a:rPr lang="en-US" sz="1400" b="0" i="0" u="none" strike="noStrike" kern="1200" baseline="0" dirty="0">
                <a:solidFill>
                  <a:schemeClr val="tx1"/>
                </a:solidFill>
                <a:latin typeface="+mn-lt"/>
                <a:ea typeface="+mn-ea"/>
                <a:cs typeface="+mn-cs"/>
              </a:rPr>
              <a:t>, they did not hear: but they did evil before mine eyes, and chose that in which I delighted not.</a:t>
            </a:r>
          </a:p>
          <a:p>
            <a:pPr rtl="0"/>
            <a:r>
              <a:rPr lang="en-US" sz="1400" b="0" i="0" u="none" strike="noStrike" kern="1200" baseline="0" dirty="0">
                <a:solidFill>
                  <a:schemeClr val="tx1"/>
                </a:solidFill>
                <a:latin typeface="+mn-lt"/>
                <a:ea typeface="+mn-ea"/>
                <a:cs typeface="+mn-cs"/>
              </a:rPr>
              <a:t>Matthew 7:6 KJV  Give not that which is holy unto the dogs, neither cast ye your pearls before swine, lest they trample them under their feet, and turn again and rend you.</a:t>
            </a:r>
          </a:p>
          <a:p>
            <a:pPr rtl="0"/>
            <a:r>
              <a:rPr lang="en-US" sz="1400" b="0" i="0" u="none" strike="noStrike" kern="1200" baseline="0" dirty="0">
                <a:solidFill>
                  <a:schemeClr val="tx1"/>
                </a:solidFill>
                <a:latin typeface="+mn-lt"/>
                <a:ea typeface="+mn-ea"/>
                <a:cs typeface="+mn-cs"/>
              </a:rPr>
              <a:t>Luke 15:13-17 KJV  And not many days after the younger son gathered all together, and took his journey into a far country, and there wasted his substance with riotous living.  (14)  And when he had spent all, there arose a mighty famine in that land; and he began to be in want.  (15)  And he went and joined himself to a citizen of that country; and he sent him into his fields to feed swine.  (16)  And he would fain have filled his belly with the husks that the swine did eat: and no man gave unto him.  (17)  And when he came to himself, he said, How many hired servants of my father's have bread enough and to spare, and I perish with hunger!</a:t>
            </a:r>
          </a:p>
          <a:p>
            <a:pPr rtl="0"/>
            <a:r>
              <a:rPr lang="en-US" sz="1400" b="0" i="0" u="none" strike="noStrike" kern="1200" baseline="0" dirty="0">
                <a:solidFill>
                  <a:schemeClr val="tx1"/>
                </a:solidFill>
                <a:latin typeface="+mn-lt"/>
                <a:ea typeface="+mn-ea"/>
                <a:cs typeface="+mn-cs"/>
              </a:rPr>
              <a:t>2 Peter 2:20-22 KJV  For if after they have escaped the pollutions of the world through the knowledge of the Lord and </a:t>
            </a:r>
            <a:r>
              <a:rPr lang="en-US" sz="1400" b="0" i="0" u="none" strike="noStrike" kern="1200" baseline="0" dirty="0" err="1">
                <a:solidFill>
                  <a:schemeClr val="tx1"/>
                </a:solidFill>
                <a:latin typeface="+mn-lt"/>
                <a:ea typeface="+mn-ea"/>
                <a:cs typeface="+mn-cs"/>
              </a:rPr>
              <a:t>Saviour</a:t>
            </a:r>
            <a:r>
              <a:rPr lang="en-US" sz="1400" b="0" i="0" u="none" strike="noStrike" kern="1200" baseline="0" dirty="0">
                <a:solidFill>
                  <a:schemeClr val="tx1"/>
                </a:solidFill>
                <a:latin typeface="+mn-lt"/>
                <a:ea typeface="+mn-ea"/>
                <a:cs typeface="+mn-cs"/>
              </a:rPr>
              <a:t> Jesus Christ, they are again entangled therein, and overcome, the latter end is worse with them than the beginning.  (21)  For it had been better for them not to have known the way of righteousness, than, after they have known it, to turn from the holy commandment delivered unto them.  (22)  But it is happened unto them according to the true proverb, The dog is turned to his own vomit again; and the sow that was washed to her wallowing in the mire.</a:t>
            </a:r>
          </a:p>
          <a:p>
            <a:pPr rtl="0"/>
            <a:endParaRPr lang="en-US" sz="14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46A268-63CE-4529-B49B-AF615B217895}" type="slidenum">
              <a:rPr lang="en-US" smtClean="0"/>
              <a:t>8</a:t>
            </a:fld>
            <a:endParaRPr lang="en-US"/>
          </a:p>
        </p:txBody>
      </p:sp>
    </p:spTree>
    <p:extLst>
      <p:ext uri="{BB962C8B-B14F-4D97-AF65-F5344CB8AC3E}">
        <p14:creationId xmlns:p14="http://schemas.microsoft.com/office/powerpoint/2010/main" val="802720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400" b="0" i="0" u="none" strike="noStrike" kern="1200" baseline="0" dirty="0">
                <a:solidFill>
                  <a:schemeClr val="tx1"/>
                </a:solidFill>
                <a:latin typeface="+mn-lt"/>
                <a:ea typeface="+mn-ea"/>
                <a:cs typeface="+mn-cs"/>
              </a:rPr>
              <a:t>Deuteronomy 23:17-18 KJV  There shall be no whore of the daughters of Israel, nor a sodomite of the sons of Israel.  (18)  Thou shalt not bring the hire of a whore, or the price of a dog, into the house of the LORD thy God for any vow: for even both these are abomination unto the LORD thy God.</a:t>
            </a:r>
          </a:p>
          <a:p>
            <a:pPr rtl="0"/>
            <a:endParaRPr lang="en-US" sz="1400" b="0" i="0" u="none" strike="noStrike" kern="1200" baseline="0" dirty="0">
              <a:solidFill>
                <a:schemeClr val="tx1"/>
              </a:solidFill>
              <a:latin typeface="+mn-lt"/>
              <a:ea typeface="+mn-ea"/>
              <a:cs typeface="+mn-cs"/>
            </a:endParaRPr>
          </a:p>
          <a:p>
            <a:pPr rtl="0"/>
            <a:r>
              <a:rPr lang="en-US" sz="1400" b="0" i="0" u="none" strike="noStrike" kern="1200" baseline="0" dirty="0">
                <a:solidFill>
                  <a:schemeClr val="tx1"/>
                </a:solidFill>
                <a:latin typeface="+mn-lt"/>
                <a:ea typeface="+mn-ea"/>
                <a:cs typeface="+mn-cs"/>
              </a:rPr>
              <a:t>Psalms 22:16 KJV  For dogs have compassed me: the assembly of the wicked have </a:t>
            </a:r>
            <a:r>
              <a:rPr lang="en-US" sz="1400" b="0" i="0" u="none" strike="noStrike" kern="1200" baseline="0" dirty="0" err="1">
                <a:solidFill>
                  <a:schemeClr val="tx1"/>
                </a:solidFill>
                <a:latin typeface="+mn-lt"/>
                <a:ea typeface="+mn-ea"/>
                <a:cs typeface="+mn-cs"/>
              </a:rPr>
              <a:t>inclosed</a:t>
            </a:r>
            <a:r>
              <a:rPr lang="en-US" sz="1400" b="0" i="0" u="none" strike="noStrike" kern="1200" baseline="0" dirty="0">
                <a:solidFill>
                  <a:schemeClr val="tx1"/>
                </a:solidFill>
                <a:latin typeface="+mn-lt"/>
                <a:ea typeface="+mn-ea"/>
                <a:cs typeface="+mn-cs"/>
              </a:rPr>
              <a:t> me: they pierced my hands and my feet.</a:t>
            </a:r>
          </a:p>
          <a:p>
            <a:pPr rtl="0"/>
            <a:r>
              <a:rPr lang="en-US" sz="1400" b="0" i="0" u="none" strike="noStrike" kern="1200" baseline="0" dirty="0">
                <a:solidFill>
                  <a:schemeClr val="tx1"/>
                </a:solidFill>
                <a:latin typeface="+mn-lt"/>
                <a:ea typeface="+mn-ea"/>
                <a:cs typeface="+mn-cs"/>
              </a:rPr>
              <a:t>Psalms 22:20 KJV  Deliver my soul from the sword; my darling from the power of the dog.</a:t>
            </a:r>
          </a:p>
          <a:p>
            <a:pPr rtl="0"/>
            <a:endParaRPr lang="en-US" sz="1400" b="0" i="0" u="none" strike="noStrike" kern="1200" baseline="0" dirty="0">
              <a:solidFill>
                <a:schemeClr val="tx1"/>
              </a:solidFill>
              <a:latin typeface="+mn-lt"/>
              <a:ea typeface="+mn-ea"/>
              <a:cs typeface="+mn-cs"/>
            </a:endParaRPr>
          </a:p>
          <a:p>
            <a:pPr rtl="0"/>
            <a:r>
              <a:rPr lang="en-US" sz="1400" b="0" i="0" u="none" strike="noStrike" kern="1200" baseline="0" dirty="0">
                <a:solidFill>
                  <a:schemeClr val="tx1"/>
                </a:solidFill>
                <a:latin typeface="+mn-lt"/>
                <a:ea typeface="+mn-ea"/>
                <a:cs typeface="+mn-cs"/>
              </a:rPr>
              <a:t>Isaiah 56:8-12 KJV  The Lord GOD which </a:t>
            </a:r>
            <a:r>
              <a:rPr lang="en-US" sz="1400" b="0" i="0" u="none" strike="noStrike" kern="1200" baseline="0" dirty="0" err="1">
                <a:solidFill>
                  <a:schemeClr val="tx1"/>
                </a:solidFill>
                <a:latin typeface="+mn-lt"/>
                <a:ea typeface="+mn-ea"/>
                <a:cs typeface="+mn-cs"/>
              </a:rPr>
              <a:t>gathereth</a:t>
            </a:r>
            <a:r>
              <a:rPr lang="en-US" sz="1400" b="0" i="0" u="none" strike="noStrike" kern="1200" baseline="0" dirty="0">
                <a:solidFill>
                  <a:schemeClr val="tx1"/>
                </a:solidFill>
                <a:latin typeface="+mn-lt"/>
                <a:ea typeface="+mn-ea"/>
                <a:cs typeface="+mn-cs"/>
              </a:rPr>
              <a:t> the outcasts of Israel </a:t>
            </a:r>
            <a:r>
              <a:rPr lang="en-US" sz="1400" b="0" i="0" u="none" strike="noStrike" kern="1200" baseline="0" dirty="0" err="1">
                <a:solidFill>
                  <a:schemeClr val="tx1"/>
                </a:solidFill>
                <a:latin typeface="+mn-lt"/>
                <a:ea typeface="+mn-ea"/>
                <a:cs typeface="+mn-cs"/>
              </a:rPr>
              <a:t>saith</a:t>
            </a:r>
            <a:r>
              <a:rPr lang="en-US" sz="1400" b="0" i="0" u="none" strike="noStrike" kern="1200" baseline="0" dirty="0">
                <a:solidFill>
                  <a:schemeClr val="tx1"/>
                </a:solidFill>
                <a:latin typeface="+mn-lt"/>
                <a:ea typeface="+mn-ea"/>
                <a:cs typeface="+mn-cs"/>
              </a:rPr>
              <a:t>, Yet will I gather others to him, beside those that are gathered unto him.  (9)  All ye beasts of the field, come to devour, yea, all ye beasts in the forest.  (10)  His watchmen are blind: they are all ignorant, they are all dumb dogs, they cannot bark; sleeping, lying down, loving to slumber.  (11)  Yea, they are greedy dogs which can never have enough, and they are shepherds that cannot understand: they all look to their own way, every one for his gain, from his quarter.  (12)  Come ye, say they, I will fetch wine, and we will fill ourselves with strong drink; and to morrow shall be as this day, and much more abundant.</a:t>
            </a:r>
          </a:p>
          <a:p>
            <a:pPr rtl="0"/>
            <a:r>
              <a:rPr lang="en-US" sz="1400" b="0" i="0" u="none" strike="noStrike" kern="1200" baseline="0" dirty="0">
                <a:solidFill>
                  <a:schemeClr val="tx1"/>
                </a:solidFill>
                <a:latin typeface="+mn-lt"/>
                <a:ea typeface="+mn-ea"/>
                <a:cs typeface="+mn-cs"/>
              </a:rPr>
              <a:t>Jeremiah 15:3 KJV  And I will appoint over them four kinds, </a:t>
            </a:r>
            <a:r>
              <a:rPr lang="en-US" sz="1400" b="0" i="0" u="none" strike="noStrike" kern="1200" baseline="0" dirty="0" err="1">
                <a:solidFill>
                  <a:schemeClr val="tx1"/>
                </a:solidFill>
                <a:latin typeface="+mn-lt"/>
                <a:ea typeface="+mn-ea"/>
                <a:cs typeface="+mn-cs"/>
              </a:rPr>
              <a:t>saith</a:t>
            </a:r>
            <a:r>
              <a:rPr lang="en-US" sz="1400" b="0" i="0" u="none" strike="noStrike" kern="1200" baseline="0" dirty="0">
                <a:solidFill>
                  <a:schemeClr val="tx1"/>
                </a:solidFill>
                <a:latin typeface="+mn-lt"/>
                <a:ea typeface="+mn-ea"/>
                <a:cs typeface="+mn-cs"/>
              </a:rPr>
              <a:t> the LORD: the sword to slay, and the dogs to tear, and the fowls of the heaven, and the beasts of the earth, to devour and destroy.</a:t>
            </a:r>
          </a:p>
          <a:p>
            <a:pPr rtl="0"/>
            <a:r>
              <a:rPr lang="en-US" sz="1400" b="0" i="0" u="none" strike="noStrike" kern="1200" baseline="0" dirty="0">
                <a:solidFill>
                  <a:schemeClr val="tx1"/>
                </a:solidFill>
                <a:latin typeface="+mn-lt"/>
                <a:ea typeface="+mn-ea"/>
                <a:cs typeface="+mn-cs"/>
              </a:rPr>
              <a:t>Matthew 15:21-28 KJV  Then Jesus went thence, and departed into the coasts of </a:t>
            </a:r>
            <a:r>
              <a:rPr lang="en-US" sz="1400" b="0" i="0" u="none" strike="noStrike" kern="1200" baseline="0" dirty="0" err="1">
                <a:solidFill>
                  <a:schemeClr val="tx1"/>
                </a:solidFill>
                <a:latin typeface="+mn-lt"/>
                <a:ea typeface="+mn-ea"/>
                <a:cs typeface="+mn-cs"/>
              </a:rPr>
              <a:t>Tyre</a:t>
            </a:r>
            <a:r>
              <a:rPr lang="en-US" sz="1400" b="0" i="0" u="none" strike="noStrike" kern="1200" baseline="0" dirty="0">
                <a:solidFill>
                  <a:schemeClr val="tx1"/>
                </a:solidFill>
                <a:latin typeface="+mn-lt"/>
                <a:ea typeface="+mn-ea"/>
                <a:cs typeface="+mn-cs"/>
              </a:rPr>
              <a:t> and Sidon.  (22)  And, behold, a woman of Canaan came out of the same coasts, and cried unto him, saying, Have mercy on me, O Lord, thou Son of David; my daughter is grievously vexed with a devil.  (23)  But he answered her not a word. And his disciples came and besought him, saying, Send her away; for she </a:t>
            </a:r>
            <a:r>
              <a:rPr lang="en-US" sz="1400" b="0" i="0" u="none" strike="noStrike" kern="1200" baseline="0" dirty="0" err="1">
                <a:solidFill>
                  <a:schemeClr val="tx1"/>
                </a:solidFill>
                <a:latin typeface="+mn-lt"/>
                <a:ea typeface="+mn-ea"/>
                <a:cs typeface="+mn-cs"/>
              </a:rPr>
              <a:t>crieth</a:t>
            </a:r>
            <a:r>
              <a:rPr lang="en-US" sz="1400" b="0" i="0" u="none" strike="noStrike" kern="1200" baseline="0" dirty="0">
                <a:solidFill>
                  <a:schemeClr val="tx1"/>
                </a:solidFill>
                <a:latin typeface="+mn-lt"/>
                <a:ea typeface="+mn-ea"/>
                <a:cs typeface="+mn-cs"/>
              </a:rPr>
              <a:t> after us.  (24)  But he answered and said, I am not sent but unto the lost sheep of the house of Israel.  (25)  Then came she and worshipped him, saying, Lord, help me.  (26)  But he answered and said, It is not meet to take the children's bread, and to cast it to dogs.  (27)  And she said, Truth, Lord: yet the dogs eat of the crumbs which fall from their masters' table.  (28)  Then Jesus answered and said unto her, O woman, great is thy faith: be it unto thee even as thou wilt. And her daughter was made whole from that very hour.</a:t>
            </a:r>
          </a:p>
          <a:p>
            <a:pPr rtl="0"/>
            <a:r>
              <a:rPr lang="en-US" sz="1400" b="0" i="0" u="none" strike="noStrike" kern="1200" baseline="0" dirty="0">
                <a:solidFill>
                  <a:schemeClr val="tx1"/>
                </a:solidFill>
                <a:latin typeface="+mn-lt"/>
                <a:ea typeface="+mn-ea"/>
                <a:cs typeface="+mn-cs"/>
              </a:rPr>
              <a:t>Philippians 3:2 KJV  Beware of dogs, beware of evil workers, beware of the concision.</a:t>
            </a:r>
          </a:p>
          <a:p>
            <a:pPr rtl="0"/>
            <a:r>
              <a:rPr lang="en-US" sz="1400" b="0" i="0" u="none" strike="noStrike" kern="1200" baseline="0" dirty="0">
                <a:solidFill>
                  <a:schemeClr val="tx1"/>
                </a:solidFill>
                <a:latin typeface="+mn-lt"/>
                <a:ea typeface="+mn-ea"/>
                <a:cs typeface="+mn-cs"/>
              </a:rPr>
              <a:t>Revelation 22:14-15 KJV  Blessed are they that do his commandments, that they may have right to the tree of life, and may enter in through the gates into the city.  (15)  For without are dogs, and sorcerers, and whoremongers, and murderers, and idolaters, and whosoever loveth and </a:t>
            </a:r>
            <a:r>
              <a:rPr lang="en-US" sz="1400" b="0" i="0" u="none" strike="noStrike" kern="1200" baseline="0" dirty="0" err="1">
                <a:solidFill>
                  <a:schemeClr val="tx1"/>
                </a:solidFill>
                <a:latin typeface="+mn-lt"/>
                <a:ea typeface="+mn-ea"/>
                <a:cs typeface="+mn-cs"/>
              </a:rPr>
              <a:t>maketh</a:t>
            </a:r>
            <a:r>
              <a:rPr lang="en-US" sz="1400" b="0" i="0" u="none" strike="noStrike" kern="1200" baseline="0" dirty="0">
                <a:solidFill>
                  <a:schemeClr val="tx1"/>
                </a:solidFill>
                <a:latin typeface="+mn-lt"/>
                <a:ea typeface="+mn-ea"/>
                <a:cs typeface="+mn-cs"/>
              </a:rPr>
              <a:t> a lie.</a:t>
            </a:r>
          </a:p>
          <a:p>
            <a:pPr rtl="0"/>
            <a:endParaRPr lang="en-US" sz="14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46A268-63CE-4529-B49B-AF615B217895}" type="slidenum">
              <a:rPr lang="en-US" smtClean="0"/>
              <a:t>13</a:t>
            </a:fld>
            <a:endParaRPr lang="en-US"/>
          </a:p>
        </p:txBody>
      </p:sp>
    </p:spTree>
    <p:extLst>
      <p:ext uri="{BB962C8B-B14F-4D97-AF65-F5344CB8AC3E}">
        <p14:creationId xmlns:p14="http://schemas.microsoft.com/office/powerpoint/2010/main" val="1122948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46A268-63CE-4529-B49B-AF615B217895}" type="slidenum">
              <a:rPr lang="en-US" smtClean="0"/>
              <a:t>14</a:t>
            </a:fld>
            <a:endParaRPr lang="en-US"/>
          </a:p>
        </p:txBody>
      </p:sp>
    </p:spTree>
    <p:extLst>
      <p:ext uri="{BB962C8B-B14F-4D97-AF65-F5344CB8AC3E}">
        <p14:creationId xmlns:p14="http://schemas.microsoft.com/office/powerpoint/2010/main" val="1617156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CB56-6F1C-4916-B97C-7FA2823F2C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60F68A-894F-48EF-B474-AF9A736F62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97F6BD-4DEF-48FB-B8A2-C612D37E3476}"/>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75A860D1-4B7C-40F1-A3CC-ED7EAD91D6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600A13-83E0-4CFF-849A-DBA2D0AF592A}"/>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947459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2521E-B6C4-4395-8CD4-2C75F263DA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CE75846-3CCE-4566-828F-305760995F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F1868-42BF-42EB-9843-DEB4A5481DAE}"/>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C84FD3B5-5D45-40F0-8948-1BEE8C249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1F876E-7482-4A64-BBEF-81FA5AC08030}"/>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1416622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BFE693-DF21-4CA3-9B13-7CE52CAEA6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A3AE56-0227-49EA-A93D-8A790B1AF12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F4C0A-C73D-4901-B0E8-272788E0F133}"/>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E6668DA9-47B1-4848-B1E0-C04685C39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D091AB-2D75-410E-A2F2-3499C0D44224}"/>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2397507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FDFCC-DB7F-412B-827C-8B820ACC5508}"/>
              </a:ext>
            </a:extLst>
          </p:cNvPr>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933E1C29-3F44-4812-A69D-4EEA9D703B26}"/>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05053CC-5270-455C-BD4F-F2CC3E76274D}"/>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EB24D6F1-345D-4B2D-BE79-CEE2484C5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90FB6D-4251-43CD-A6A9-8E66835169EA}"/>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4018985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D4A69-8DEE-4420-BA28-2105868FAADE}"/>
              </a:ext>
            </a:extLst>
          </p:cNvPr>
          <p:cNvSpPr>
            <a:spLocks noGrp="1"/>
          </p:cNvSpPr>
          <p:nvPr>
            <p:ph type="title"/>
          </p:nvPr>
        </p:nvSpPr>
        <p:spPr>
          <a:xfrm>
            <a:off x="831850" y="1709738"/>
            <a:ext cx="10515600" cy="2852737"/>
          </a:xfrm>
        </p:spPr>
        <p:txBody>
          <a:bodyPr anchor="b"/>
          <a:lstStyle>
            <a:lvl1pPr>
              <a:defRPr sz="6000" b="1">
                <a:latin typeface="+mn-lt"/>
              </a:defRPr>
            </a:lvl1pPr>
          </a:lstStyle>
          <a:p>
            <a:r>
              <a:rPr lang="en-US" dirty="0"/>
              <a:t>Click to edit Master title style</a:t>
            </a:r>
          </a:p>
        </p:txBody>
      </p:sp>
      <p:sp>
        <p:nvSpPr>
          <p:cNvPr id="3" name="Text Placeholder 2">
            <a:extLst>
              <a:ext uri="{FF2B5EF4-FFF2-40B4-BE49-F238E27FC236}">
                <a16:creationId xmlns:a16="http://schemas.microsoft.com/office/drawing/2014/main" id="{3412A356-5C25-441F-AA63-50F3B4FF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8D4ACC0-C7A5-4C73-BE6B-AE4DA0DD1A0F}"/>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6A7AB6FB-D715-46C1-9A03-E603B2D3E1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82AE5B-3139-4CE5-9073-EF4F278F8BB1}"/>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286894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4591D-C5AD-4EC2-A177-36E31ABE8E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FCB7DB-06DD-4CFF-AA8B-A4A4454C8AE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CCD872-DBA7-4376-9E31-412073775FD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D2455D-63B2-4DDF-9058-9BD860CAC4FA}"/>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6" name="Footer Placeholder 5">
            <a:extLst>
              <a:ext uri="{FF2B5EF4-FFF2-40B4-BE49-F238E27FC236}">
                <a16:creationId xmlns:a16="http://schemas.microsoft.com/office/drawing/2014/main" id="{28F86612-A991-4C7B-929F-08BC535252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B093F3-F60E-45F1-8562-E9B8A70FD2DA}"/>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308983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2A648-7B67-42D6-BEEA-F2D5C8D2EF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E61E10-38CE-4AD3-9559-BF307AAC4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E3F1AE1-F27E-4684-B4E5-6709B7E3BA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79FA5C-53BA-4976-9E0A-923373E44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D500B1-38E2-4218-B593-1559762AD3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4FBEA8-4E7A-4FB7-A95A-8C0304BC0397}"/>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8" name="Footer Placeholder 7">
            <a:extLst>
              <a:ext uri="{FF2B5EF4-FFF2-40B4-BE49-F238E27FC236}">
                <a16:creationId xmlns:a16="http://schemas.microsoft.com/office/drawing/2014/main" id="{95C27A1C-E3EE-459F-9D12-8256C097B2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195E56-4CF8-4D08-AA81-675DB11727C6}"/>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3595066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F591B-1C90-49F4-BC2B-EB4819720C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A9F751-8AC0-48AE-B252-BDF10432BAFE}"/>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4" name="Footer Placeholder 3">
            <a:extLst>
              <a:ext uri="{FF2B5EF4-FFF2-40B4-BE49-F238E27FC236}">
                <a16:creationId xmlns:a16="http://schemas.microsoft.com/office/drawing/2014/main" id="{85B61E22-47C8-4B51-BD72-AD416DB590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155436-780D-4F20-A196-60B44E634EE2}"/>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16601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50567F-FECA-4858-A7EE-8A7355C13C4A}"/>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3" name="Footer Placeholder 2">
            <a:extLst>
              <a:ext uri="{FF2B5EF4-FFF2-40B4-BE49-F238E27FC236}">
                <a16:creationId xmlns:a16="http://schemas.microsoft.com/office/drawing/2014/main" id="{3754C238-ADEB-4958-A39D-00245061DE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9ABE8A-E910-40EA-8FEB-CF4E452D4EB0}"/>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2915437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1E926-A53B-46FB-8114-B99721D611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A06B29-2979-4FD7-A5F9-7A39E690B5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4BCE40-78F3-4CB6-8161-C2440A882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D365AF-AF44-48E6-88A2-A222DAC1CDB8}"/>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6" name="Footer Placeholder 5">
            <a:extLst>
              <a:ext uri="{FF2B5EF4-FFF2-40B4-BE49-F238E27FC236}">
                <a16:creationId xmlns:a16="http://schemas.microsoft.com/office/drawing/2014/main" id="{194F93FB-9FA4-4292-82E1-F337392AB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1EB20A-7AA4-4E27-A6BF-9121E32B7D84}"/>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250120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78F4F-EB70-428E-A5EC-E815CD1DD1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1883A6-CD0D-41B6-90F8-18B0791220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C4450F-8BFE-49B0-AFFD-E4FB7E4DF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9B1DC93-9175-4283-AE32-EEA4987A980B}"/>
              </a:ext>
            </a:extLst>
          </p:cNvPr>
          <p:cNvSpPr>
            <a:spLocks noGrp="1"/>
          </p:cNvSpPr>
          <p:nvPr>
            <p:ph type="dt" sz="half" idx="10"/>
          </p:nvPr>
        </p:nvSpPr>
        <p:spPr/>
        <p:txBody>
          <a:bodyPr/>
          <a:lstStyle/>
          <a:p>
            <a:fld id="{EA3E9C8A-2072-4C8A-89D9-7E858D68EAFB}" type="datetimeFigureOut">
              <a:rPr lang="en-US" smtClean="0"/>
              <a:t>2/17/2018</a:t>
            </a:fld>
            <a:endParaRPr lang="en-US"/>
          </a:p>
        </p:txBody>
      </p:sp>
      <p:sp>
        <p:nvSpPr>
          <p:cNvPr id="6" name="Footer Placeholder 5">
            <a:extLst>
              <a:ext uri="{FF2B5EF4-FFF2-40B4-BE49-F238E27FC236}">
                <a16:creationId xmlns:a16="http://schemas.microsoft.com/office/drawing/2014/main" id="{C281ADA6-F566-43D0-BCB6-D64A2CFC17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63C01B-F87B-46D9-88ED-A8752DBCB6FC}"/>
              </a:ext>
            </a:extLst>
          </p:cNvPr>
          <p:cNvSpPr>
            <a:spLocks noGrp="1"/>
          </p:cNvSpPr>
          <p:nvPr>
            <p:ph type="sldNum" sz="quarter" idx="12"/>
          </p:nvPr>
        </p:nvSpPr>
        <p:spPr/>
        <p:txBody>
          <a:bodyPr/>
          <a:lstStyle/>
          <a:p>
            <a:fld id="{9B54BF51-A3E0-427C-BEBA-3DC1B93EB1DE}" type="slidenum">
              <a:rPr lang="en-US" smtClean="0"/>
              <a:t>‹#›</a:t>
            </a:fld>
            <a:endParaRPr lang="en-US"/>
          </a:p>
        </p:txBody>
      </p:sp>
    </p:spTree>
    <p:extLst>
      <p:ext uri="{BB962C8B-B14F-4D97-AF65-F5344CB8AC3E}">
        <p14:creationId xmlns:p14="http://schemas.microsoft.com/office/powerpoint/2010/main" val="797243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5FE1F3-F238-48A7-B065-649ED87982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5C77D3-B771-475A-9E81-A17B305C66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1E77A4-2B74-445B-B555-EEA4C5851D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3E9C8A-2072-4C8A-89D9-7E858D68EAFB}" type="datetimeFigureOut">
              <a:rPr lang="en-US" smtClean="0"/>
              <a:t>2/17/2018</a:t>
            </a:fld>
            <a:endParaRPr lang="en-US"/>
          </a:p>
        </p:txBody>
      </p:sp>
      <p:sp>
        <p:nvSpPr>
          <p:cNvPr id="5" name="Footer Placeholder 4">
            <a:extLst>
              <a:ext uri="{FF2B5EF4-FFF2-40B4-BE49-F238E27FC236}">
                <a16:creationId xmlns:a16="http://schemas.microsoft.com/office/drawing/2014/main" id="{99E385F0-8C70-4019-A0CC-FB03E26732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AC5720-35C5-4BE3-A058-CF8D155D5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54BF51-A3E0-427C-BEBA-3DC1B93EB1DE}" type="slidenum">
              <a:rPr lang="en-US" smtClean="0"/>
              <a:t>‹#›</a:t>
            </a:fld>
            <a:endParaRPr lang="en-US"/>
          </a:p>
        </p:txBody>
      </p:sp>
    </p:spTree>
    <p:extLst>
      <p:ext uri="{BB962C8B-B14F-4D97-AF65-F5344CB8AC3E}">
        <p14:creationId xmlns:p14="http://schemas.microsoft.com/office/powerpoint/2010/main" val="999642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ild pigs">
            <a:extLst>
              <a:ext uri="{FF2B5EF4-FFF2-40B4-BE49-F238E27FC236}">
                <a16:creationId xmlns:a16="http://schemas.microsoft.com/office/drawing/2014/main" id="{1B1A1B72-F04F-42A1-9A1A-3D2A069C4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8" y="0"/>
            <a:ext cx="1222028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DDBBBCA-0938-431F-9795-906C37854268}"/>
              </a:ext>
            </a:extLst>
          </p:cNvPr>
          <p:cNvSpPr>
            <a:spLocks noGrp="1"/>
          </p:cNvSpPr>
          <p:nvPr>
            <p:ph type="ctrTitle"/>
          </p:nvPr>
        </p:nvSpPr>
        <p:spPr>
          <a:xfrm>
            <a:off x="7726679" y="1805940"/>
            <a:ext cx="4297681" cy="2583180"/>
          </a:xfrm>
        </p:spPr>
        <p:txBody>
          <a:bodyPr>
            <a:normAutofit/>
          </a:bodyPr>
          <a:lstStyle/>
          <a:p>
            <a:pPr algn="r"/>
            <a:r>
              <a:rPr lang="es-ES" sz="5400" b="1" dirty="0">
                <a:latin typeface="Century Schoolbook" panose="02040604050505020304" pitchFamily="18" charset="0"/>
              </a:rPr>
              <a:t>Asociados de Cerdos y Perros</a:t>
            </a:r>
            <a:endParaRPr lang="en-US" sz="5400" b="1" dirty="0">
              <a:latin typeface="Century Schoolbook" panose="02040604050505020304" pitchFamily="18" charset="0"/>
            </a:endParaRPr>
          </a:p>
        </p:txBody>
      </p:sp>
    </p:spTree>
    <p:extLst>
      <p:ext uri="{BB962C8B-B14F-4D97-AF65-F5344CB8AC3E}">
        <p14:creationId xmlns:p14="http://schemas.microsoft.com/office/powerpoint/2010/main" val="3829037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4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Image result for mean dogs">
            <a:extLst>
              <a:ext uri="{FF2B5EF4-FFF2-40B4-BE49-F238E27FC236}">
                <a16:creationId xmlns:a16="http://schemas.microsoft.com/office/drawing/2014/main" id="{6FF28B12-6968-4981-B613-AADDBB0A76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803"/>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931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268" name="Picture 4" descr="Image result for most aggressive dog in the world">
            <a:extLst>
              <a:ext uri="{FF2B5EF4-FFF2-40B4-BE49-F238E27FC236}">
                <a16:creationId xmlns:a16="http://schemas.microsoft.com/office/drawing/2014/main" id="{827ACDAD-DF55-4F5D-BA56-145444B6E6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519" r="-1" b="10321"/>
          <a:stretch/>
        </p:blipFill>
        <p:spPr bwMode="auto">
          <a:xfrm>
            <a:off x="5419264" y="3265080"/>
            <a:ext cx="6129269" cy="3592925"/>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Image result for mean dogs">
            <a:extLst>
              <a:ext uri="{FF2B5EF4-FFF2-40B4-BE49-F238E27FC236}">
                <a16:creationId xmlns:a16="http://schemas.microsoft.com/office/drawing/2014/main" id="{9CD17036-7D39-4F43-A973-B558AB541F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17" r="-2" b="-2"/>
          <a:stretch/>
        </p:blipFill>
        <p:spPr bwMode="auto">
          <a:xfrm>
            <a:off x="643467" y="-5"/>
            <a:ext cx="6082711" cy="3920044"/>
          </a:xfrm>
          <a:custGeom>
            <a:avLst/>
            <a:gdLst>
              <a:gd name="connsiteX0" fmla="*/ 0 w 6082711"/>
              <a:gd name="connsiteY0" fmla="*/ 0 h 3920044"/>
              <a:gd name="connsiteX1" fmla="*/ 6082711 w 6082711"/>
              <a:gd name="connsiteY1" fmla="*/ 0 h 3920044"/>
              <a:gd name="connsiteX2" fmla="*/ 6082711 w 6082711"/>
              <a:gd name="connsiteY2" fmla="*/ 3103225 h 3920044"/>
              <a:gd name="connsiteX3" fmla="*/ 4614930 w 6082711"/>
              <a:gd name="connsiteY3" fmla="*/ 3103225 h 3920044"/>
              <a:gd name="connsiteX4" fmla="*/ 4614930 w 6082711"/>
              <a:gd name="connsiteY4" fmla="*/ 3920044 h 3920044"/>
              <a:gd name="connsiteX5" fmla="*/ 0 w 6082711"/>
              <a:gd name="connsiteY5" fmla="*/ 3920044 h 39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711" h="3920044">
                <a:moveTo>
                  <a:pt x="0" y="0"/>
                </a:moveTo>
                <a:lnTo>
                  <a:pt x="6082711" y="0"/>
                </a:lnTo>
                <a:lnTo>
                  <a:pt x="6082711" y="3103225"/>
                </a:lnTo>
                <a:lnTo>
                  <a:pt x="4614930" y="3103225"/>
                </a:lnTo>
                <a:lnTo>
                  <a:pt x="4614930"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E97C36FC-DEAA-4DCA-B0AB-7F9357FA401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7045" y="643467"/>
            <a:ext cx="4661488" cy="246074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78C38CD-A630-49FF-8417-6792A2B13FC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4080063"/>
            <a:ext cx="4614930" cy="2156145"/>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4566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83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Image result for lazy dog">
            <a:extLst>
              <a:ext uri="{FF2B5EF4-FFF2-40B4-BE49-F238E27FC236}">
                <a16:creationId xmlns:a16="http://schemas.microsoft.com/office/drawing/2014/main" id="{A7EC123A-FBFD-495A-86C6-9FA6E08294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01" r="1" b="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50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2" descr="Image result for mean dogs">
            <a:extLst>
              <a:ext uri="{FF2B5EF4-FFF2-40B4-BE49-F238E27FC236}">
                <a16:creationId xmlns:a16="http://schemas.microsoft.com/office/drawing/2014/main" id="{F5BFC6DD-F757-4B54-8AC3-3DC548DC2A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51" r="21740" b="-1"/>
          <a:stretch/>
        </p:blipFill>
        <p:spPr bwMode="auto">
          <a:xfrm>
            <a:off x="5775434" y="10"/>
            <a:ext cx="6416565" cy="697032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82395F-47F7-4450-89B3-AA14007F6B98}"/>
              </a:ext>
            </a:extLst>
          </p:cNvPr>
          <p:cNvSpPr>
            <a:spLocks noGrp="1"/>
          </p:cNvSpPr>
          <p:nvPr>
            <p:ph type="title"/>
          </p:nvPr>
        </p:nvSpPr>
        <p:spPr>
          <a:xfrm>
            <a:off x="655320" y="365125"/>
            <a:ext cx="5120114" cy="1692794"/>
          </a:xfrm>
        </p:spPr>
        <p:txBody>
          <a:bodyPr>
            <a:normAutofit/>
          </a:bodyPr>
          <a:lstStyle/>
          <a:p>
            <a:pPr algn="ctr"/>
            <a:r>
              <a:rPr lang="es-ES" dirty="0"/>
              <a:t>A los perros no les va bien tampoco</a:t>
            </a:r>
            <a:endParaRPr lang="en-US" dirty="0"/>
          </a:p>
        </p:txBody>
      </p:sp>
      <p:sp>
        <p:nvSpPr>
          <p:cNvPr id="9" name="Content Placeholder 8"/>
          <p:cNvSpPr>
            <a:spLocks noGrp="1"/>
          </p:cNvSpPr>
          <p:nvPr>
            <p:ph idx="1"/>
          </p:nvPr>
        </p:nvSpPr>
        <p:spPr>
          <a:xfrm>
            <a:off x="655320" y="2316480"/>
            <a:ext cx="4384513" cy="4176395"/>
          </a:xfrm>
        </p:spPr>
        <p:txBody>
          <a:bodyPr>
            <a:normAutofit/>
          </a:bodyPr>
          <a:lstStyle/>
          <a:p>
            <a:r>
              <a:rPr lang="es-ES" sz="3200" dirty="0"/>
              <a:t>Deuteronomio 23:18</a:t>
            </a:r>
          </a:p>
          <a:p>
            <a:r>
              <a:rPr lang="es-ES" sz="3200" dirty="0"/>
              <a:t>Salmos 22:16, 20</a:t>
            </a:r>
          </a:p>
          <a:p>
            <a:r>
              <a:rPr lang="es-ES" sz="3200" dirty="0"/>
              <a:t>Isaías 56: 8-12</a:t>
            </a:r>
          </a:p>
          <a:p>
            <a:r>
              <a:rPr lang="es-ES" sz="3200" dirty="0"/>
              <a:t>Jeremías 15: 3</a:t>
            </a:r>
          </a:p>
          <a:p>
            <a:r>
              <a:rPr lang="es-ES" sz="3200" dirty="0"/>
              <a:t>Mateo 15: 21-28</a:t>
            </a:r>
          </a:p>
          <a:p>
            <a:r>
              <a:rPr lang="es-ES" sz="3200" dirty="0"/>
              <a:t>Filipenses 3: 2</a:t>
            </a:r>
          </a:p>
          <a:p>
            <a:r>
              <a:rPr lang="es-ES" sz="3200" dirty="0"/>
              <a:t>Apocalipsis 22: 14-15</a:t>
            </a:r>
            <a:endParaRPr lang="en-US" sz="3200" dirty="0"/>
          </a:p>
        </p:txBody>
      </p:sp>
    </p:spTree>
    <p:extLst>
      <p:ext uri="{BB962C8B-B14F-4D97-AF65-F5344CB8AC3E}">
        <p14:creationId xmlns:p14="http://schemas.microsoft.com/office/powerpoint/2010/main" val="318995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38" name="Picture 2" descr="Come Home ">
            <a:extLst>
              <a:ext uri="{FF2B5EF4-FFF2-40B4-BE49-F238E27FC236}">
                <a16:creationId xmlns:a16="http://schemas.microsoft.com/office/drawing/2014/main" id="{80A30614-9282-4A25-8548-05B3F88078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6" r="-2" b="8864"/>
          <a:stretch/>
        </p:blipFill>
        <p:spPr bwMode="auto">
          <a:xfrm>
            <a:off x="5389106" y="10"/>
            <a:ext cx="6802894" cy="6857989"/>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3C542E-581E-4D75-8385-ED146B0B855D}"/>
              </a:ext>
            </a:extLst>
          </p:cNvPr>
          <p:cNvSpPr>
            <a:spLocks noGrp="1"/>
          </p:cNvSpPr>
          <p:nvPr>
            <p:ph type="title"/>
          </p:nvPr>
        </p:nvSpPr>
        <p:spPr>
          <a:xfrm>
            <a:off x="-315433" y="0"/>
            <a:ext cx="7017489" cy="999459"/>
          </a:xfrm>
        </p:spPr>
        <p:txBody>
          <a:bodyPr>
            <a:normAutofit/>
          </a:bodyPr>
          <a:lstStyle/>
          <a:p>
            <a:pPr algn="ctr"/>
            <a:r>
              <a:rPr lang="en-US" sz="4000" dirty="0"/>
              <a:t>UNA MEJOR COMPRENSION</a:t>
            </a:r>
          </a:p>
        </p:txBody>
      </p:sp>
      <p:sp>
        <p:nvSpPr>
          <p:cNvPr id="3" name="Content Placeholder 2">
            <a:extLst>
              <a:ext uri="{FF2B5EF4-FFF2-40B4-BE49-F238E27FC236}">
                <a16:creationId xmlns:a16="http://schemas.microsoft.com/office/drawing/2014/main" id="{B6FA2C4C-D886-488E-BC76-5847C359ABDF}"/>
              </a:ext>
            </a:extLst>
          </p:cNvPr>
          <p:cNvSpPr>
            <a:spLocks noGrp="1"/>
          </p:cNvSpPr>
          <p:nvPr>
            <p:ph idx="1"/>
          </p:nvPr>
        </p:nvSpPr>
        <p:spPr>
          <a:xfrm>
            <a:off x="-2" y="999459"/>
            <a:ext cx="6386625" cy="5475767"/>
          </a:xfrm>
        </p:spPr>
        <p:txBody>
          <a:bodyPr>
            <a:noAutofit/>
          </a:bodyPr>
          <a:lstStyle/>
          <a:p>
            <a:r>
              <a:rPr lang="es-ES" sz="3600" dirty="0"/>
              <a:t>Qué repugnante es el mal</a:t>
            </a:r>
          </a:p>
          <a:p>
            <a:r>
              <a:rPr lang="es-ES" sz="3600" dirty="0"/>
              <a:t>La importancia de la Fidelidad</a:t>
            </a:r>
          </a:p>
          <a:p>
            <a:r>
              <a:rPr lang="es-ES" sz="3600" dirty="0"/>
              <a:t>Hebreos 11</a:t>
            </a:r>
          </a:p>
          <a:p>
            <a:r>
              <a:rPr lang="es-ES" sz="3600" dirty="0"/>
              <a:t>La necesidad de volver a casa</a:t>
            </a:r>
          </a:p>
          <a:p>
            <a:r>
              <a:rPr lang="es-ES" sz="3600" dirty="0"/>
              <a:t>Lucas 15</a:t>
            </a:r>
          </a:p>
          <a:p>
            <a:r>
              <a:rPr lang="es-ES" sz="3600" dirty="0"/>
              <a:t>Si no somos cristianos, existe la necesidad de obedecer el Evangelio y llegar a la nueva vida.</a:t>
            </a:r>
          </a:p>
          <a:p>
            <a:r>
              <a:rPr lang="es-ES" sz="3600" dirty="0"/>
              <a:t>Romanos 6</a:t>
            </a:r>
            <a:endParaRPr lang="en-US" sz="3600" dirty="0"/>
          </a:p>
        </p:txBody>
      </p:sp>
    </p:spTree>
    <p:extLst>
      <p:ext uri="{BB962C8B-B14F-4D97-AF65-F5344CB8AC3E}">
        <p14:creationId xmlns:p14="http://schemas.microsoft.com/office/powerpoint/2010/main" val="368316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2509F26-B5DC-4BA7-B476-4CB044237A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73" name="Rectangle 72">
            <a:extLst>
              <a:ext uri="{FF2B5EF4-FFF2-40B4-BE49-F238E27FC236}">
                <a16:creationId xmlns:a16="http://schemas.microsoft.com/office/drawing/2014/main" id="{DB103EB1-B135-4526-B883-33228FC27F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2050" name="Picture 2" descr="I am fond of pigs. Dogs look up to us. Cats look down on us. Pigs treat us as equals. - Winston Churchill">
            <a:extLst>
              <a:ext uri="{FF2B5EF4-FFF2-40B4-BE49-F238E27FC236}">
                <a16:creationId xmlns:a16="http://schemas.microsoft.com/office/drawing/2014/main" id="{A52EDD80-7217-4C48-A3E7-3D5AF48064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8485"/>
          <a:stretch/>
        </p:blipFill>
        <p:spPr bwMode="auto">
          <a:xfrm rot="21480000">
            <a:off x="1137837" y="1003258"/>
            <a:ext cx="9916327" cy="476439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AA5530E-E2A3-4EFB-A031-E4D4A844F185}"/>
              </a:ext>
            </a:extLst>
          </p:cNvPr>
          <p:cNvSpPr>
            <a:spLocks noGrp="1"/>
          </p:cNvSpPr>
          <p:nvPr>
            <p:ph idx="4294967295"/>
          </p:nvPr>
        </p:nvSpPr>
        <p:spPr>
          <a:xfrm>
            <a:off x="0" y="1825625"/>
            <a:ext cx="10515600" cy="4351338"/>
          </a:xfrm>
        </p:spPr>
        <p:txBody>
          <a:bodyPr>
            <a:normAutofit/>
          </a:bodyPr>
          <a:lstStyle/>
          <a:p>
            <a:endParaRPr lang="en-US" dirty="0"/>
          </a:p>
          <a:p>
            <a:endParaRPr lang="en-US" dirty="0"/>
          </a:p>
        </p:txBody>
      </p:sp>
      <p:sp>
        <p:nvSpPr>
          <p:cNvPr id="2" name="TextBox 1">
            <a:extLst>
              <a:ext uri="{FF2B5EF4-FFF2-40B4-BE49-F238E27FC236}">
                <a16:creationId xmlns:a16="http://schemas.microsoft.com/office/drawing/2014/main" id="{51C61815-759B-40E9-8BC6-CBD4A2E02397}"/>
              </a:ext>
            </a:extLst>
          </p:cNvPr>
          <p:cNvSpPr txBox="1"/>
          <p:nvPr/>
        </p:nvSpPr>
        <p:spPr>
          <a:xfrm rot="21446969">
            <a:off x="1300011" y="1742616"/>
            <a:ext cx="9591976" cy="2308324"/>
          </a:xfrm>
          <a:prstGeom prst="rect">
            <a:avLst/>
          </a:prstGeom>
          <a:solidFill>
            <a:schemeClr val="tx1"/>
          </a:solidFill>
        </p:spPr>
        <p:txBody>
          <a:bodyPr wrap="square" rtlCol="0">
            <a:spAutoFit/>
          </a:bodyPr>
          <a:lstStyle/>
          <a:p>
            <a:pPr algn="ctr"/>
            <a:r>
              <a:rPr lang="es-ES" sz="3600" b="1" dirty="0">
                <a:solidFill>
                  <a:schemeClr val="bg1"/>
                </a:solidFill>
                <a:effectLst>
                  <a:outerShdw blurRad="38100" dist="38100" dir="2700000" algn="tl">
                    <a:srgbClr val="000000">
                      <a:alpha val="43137"/>
                    </a:srgbClr>
                  </a:outerShdw>
                </a:effectLst>
              </a:rPr>
              <a:t>ME GUSTAN LOS CERDOS. LOS PERROS NOS MIRAN HACIA ARRIBA. LOS GATOS NOS MIRAN HACIA ABAJO . LOS CERDOS NOS TRATAN COMO IGUALES.</a:t>
            </a:r>
            <a:endParaRPr lang="en-US"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2461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85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a:extLst>
              <a:ext uri="{FF2B5EF4-FFF2-40B4-BE49-F238E27FC236}">
                <a16:creationId xmlns:a16="http://schemas.microsoft.com/office/drawing/2014/main" id="{BBB0EBD9-8F66-4D26-920B-4169EF00A7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91" r="1" b="1"/>
          <a:stretch/>
        </p:blipFill>
        <p:spPr bwMode="auto">
          <a:xfrm>
            <a:off x="654352"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C76146C-409F-461B-886D-4E073322E832}"/>
              </a:ext>
            </a:extLst>
          </p:cNvPr>
          <p:cNvSpPr txBox="1"/>
          <p:nvPr/>
        </p:nvSpPr>
        <p:spPr>
          <a:xfrm>
            <a:off x="1480456" y="1846144"/>
            <a:ext cx="9252857" cy="1938992"/>
          </a:xfrm>
          <a:prstGeom prst="rect">
            <a:avLst/>
          </a:prstGeom>
          <a:solidFill>
            <a:schemeClr val="tx1"/>
          </a:solidFill>
        </p:spPr>
        <p:txBody>
          <a:bodyPr wrap="square" rtlCol="0">
            <a:spAutoFit/>
          </a:bodyPr>
          <a:lstStyle/>
          <a:p>
            <a:pPr algn="ctr"/>
            <a:r>
              <a:rPr lang="es-ES" sz="4000" b="1" dirty="0">
                <a:solidFill>
                  <a:schemeClr val="bg1"/>
                </a:solidFill>
              </a:rPr>
              <a:t>APRENDÍ HACE MUCHO TIEMPO, A NUNCA LUCHAR CON UN CERDO. PORQUE ACABAS SUCIO, Y ADEMÁS, AL CERDO LE GUSTA.</a:t>
            </a:r>
            <a:endParaRPr lang="en-US" sz="4000" b="1" dirty="0">
              <a:solidFill>
                <a:schemeClr val="bg1"/>
              </a:solidFill>
            </a:endParaRPr>
          </a:p>
        </p:txBody>
      </p:sp>
    </p:spTree>
    <p:extLst>
      <p:ext uri="{BB962C8B-B14F-4D97-AF65-F5344CB8AC3E}">
        <p14:creationId xmlns:p14="http://schemas.microsoft.com/office/powerpoint/2010/main" val="2370785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Image result for teach a pig">
            <a:extLst>
              <a:ext uri="{FF2B5EF4-FFF2-40B4-BE49-F238E27FC236}">
                <a16:creationId xmlns:a16="http://schemas.microsoft.com/office/drawing/2014/main" id="{F07B24D4-033A-4C8F-B8EB-84D4E064BC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6667" y="643467"/>
            <a:ext cx="8964990" cy="557106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DB33161-7C4F-4F8B-B8CE-A29E42B67F54}"/>
              </a:ext>
            </a:extLst>
          </p:cNvPr>
          <p:cNvSpPr/>
          <p:nvPr/>
        </p:nvSpPr>
        <p:spPr>
          <a:xfrm>
            <a:off x="2307771" y="891894"/>
            <a:ext cx="3788229" cy="5078313"/>
          </a:xfrm>
          <a:prstGeom prst="rect">
            <a:avLst/>
          </a:prstGeom>
          <a:solidFill>
            <a:srgbClr val="C0A500"/>
          </a:solidFill>
        </p:spPr>
        <p:txBody>
          <a:bodyPr wrap="square">
            <a:spAutoFit/>
          </a:bodyPr>
          <a:lstStyle/>
          <a:p>
            <a:r>
              <a:rPr lang="es-ES" sz="3600" dirty="0">
                <a:latin typeface="Comic Sans MS" panose="030F0702030302020204" pitchFamily="66" charset="0"/>
              </a:rPr>
              <a:t>NUNCA INTENTE ENSEÑAR A UN CERDO A CANTAR. ES TIEMPO PERDIDO, Y MOLESTA AL CERDO</a:t>
            </a:r>
            <a:endParaRPr lang="en-US" sz="3600" dirty="0">
              <a:latin typeface="Comic Sans MS" panose="030F0702030302020204" pitchFamily="66" charset="0"/>
            </a:endParaRPr>
          </a:p>
        </p:txBody>
      </p:sp>
    </p:spTree>
    <p:extLst>
      <p:ext uri="{BB962C8B-B14F-4D97-AF65-F5344CB8AC3E}">
        <p14:creationId xmlns:p14="http://schemas.microsoft.com/office/powerpoint/2010/main" val="1414896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84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mage result for pigs">
            <a:extLst>
              <a:ext uri="{FF2B5EF4-FFF2-40B4-BE49-F238E27FC236}">
                <a16:creationId xmlns:a16="http://schemas.microsoft.com/office/drawing/2014/main" id="{A89B92A2-55FE-498E-A1FB-B282C7D797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340" r="1" b="13680"/>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55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Image result for pigs in mud">
            <a:extLst>
              <a:ext uri="{FF2B5EF4-FFF2-40B4-BE49-F238E27FC236}">
                <a16:creationId xmlns:a16="http://schemas.microsoft.com/office/drawing/2014/main" id="{3CC928D0-99AD-46FC-90EF-1974914F5E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9180"/>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3596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Image result for wild pigs">
            <a:extLst>
              <a:ext uri="{FF2B5EF4-FFF2-40B4-BE49-F238E27FC236}">
                <a16:creationId xmlns:a16="http://schemas.microsoft.com/office/drawing/2014/main" id="{DCD91050-C319-4885-B7CB-404F71D48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600075"/>
            <a:ext cx="10858500" cy="565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11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descr="Image result for lipstick on a pig">
            <a:extLst>
              <a:ext uri="{FF2B5EF4-FFF2-40B4-BE49-F238E27FC236}">
                <a16:creationId xmlns:a16="http://schemas.microsoft.com/office/drawing/2014/main" id="{2F67F844-19C1-4F3F-83E6-866E03BA71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3054"/>
          <a:stretch/>
        </p:blipFill>
        <p:spPr bwMode="auto">
          <a:xfrm>
            <a:off x="6090612" y="10"/>
            <a:ext cx="6101387"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9AAB88D-E180-418D-AC8F-CBDC50DF1C9A}"/>
              </a:ext>
            </a:extLst>
          </p:cNvPr>
          <p:cNvSpPr>
            <a:spLocks noGrp="1"/>
          </p:cNvSpPr>
          <p:nvPr>
            <p:ph idx="1"/>
          </p:nvPr>
        </p:nvSpPr>
        <p:spPr>
          <a:xfrm>
            <a:off x="648930" y="2438400"/>
            <a:ext cx="5127029" cy="3785419"/>
          </a:xfrm>
        </p:spPr>
        <p:txBody>
          <a:bodyPr>
            <a:normAutofit/>
          </a:bodyPr>
          <a:lstStyle/>
          <a:p>
            <a:r>
              <a:rPr lang="pt-BR" sz="4400" dirty="0" err="1"/>
              <a:t>Proverbios</a:t>
            </a:r>
            <a:r>
              <a:rPr lang="pt-BR" sz="4400" dirty="0"/>
              <a:t> 11:22</a:t>
            </a:r>
          </a:p>
          <a:p>
            <a:r>
              <a:rPr lang="pt-BR" sz="4400" dirty="0"/>
              <a:t>Isaías 66: 1-4</a:t>
            </a:r>
          </a:p>
          <a:p>
            <a:r>
              <a:rPr lang="pt-BR" sz="4400" dirty="0" err="1"/>
              <a:t>Mateo</a:t>
            </a:r>
            <a:r>
              <a:rPr lang="pt-BR" sz="4400" dirty="0"/>
              <a:t> 7: 6</a:t>
            </a:r>
          </a:p>
          <a:p>
            <a:r>
              <a:rPr lang="pt-BR" sz="4400" dirty="0"/>
              <a:t>Lucas 15: 11-32</a:t>
            </a:r>
          </a:p>
          <a:p>
            <a:r>
              <a:rPr lang="pt-BR" sz="4400" dirty="0"/>
              <a:t>2 Pedro 2: 20-22</a:t>
            </a:r>
            <a:endParaRPr lang="en-US" sz="4400" dirty="0"/>
          </a:p>
        </p:txBody>
      </p:sp>
      <p:sp>
        <p:nvSpPr>
          <p:cNvPr id="5" name="Title 4">
            <a:extLst>
              <a:ext uri="{FF2B5EF4-FFF2-40B4-BE49-F238E27FC236}">
                <a16:creationId xmlns:a16="http://schemas.microsoft.com/office/drawing/2014/main" id="{D208135C-E454-47E9-A9B0-6FE7577D1425}"/>
              </a:ext>
            </a:extLst>
          </p:cNvPr>
          <p:cNvSpPr>
            <a:spLocks noGrp="1"/>
          </p:cNvSpPr>
          <p:nvPr>
            <p:ph type="title"/>
          </p:nvPr>
        </p:nvSpPr>
        <p:spPr>
          <a:xfrm>
            <a:off x="648929" y="152400"/>
            <a:ext cx="5127031" cy="2153469"/>
          </a:xfrm>
        </p:spPr>
        <p:txBody>
          <a:bodyPr>
            <a:normAutofit/>
          </a:bodyPr>
          <a:lstStyle/>
          <a:p>
            <a:r>
              <a:rPr lang="es-ES" dirty="0"/>
              <a:t>Los cerdos no se portan bien en la Biblia</a:t>
            </a:r>
            <a:endParaRPr lang="en-US" dirty="0"/>
          </a:p>
        </p:txBody>
      </p:sp>
    </p:spTree>
    <p:extLst>
      <p:ext uri="{BB962C8B-B14F-4D97-AF65-F5344CB8AC3E}">
        <p14:creationId xmlns:p14="http://schemas.microsoft.com/office/powerpoint/2010/main" val="5374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Image result for pack of dogs">
            <a:extLst>
              <a:ext uri="{FF2B5EF4-FFF2-40B4-BE49-F238E27FC236}">
                <a16:creationId xmlns:a16="http://schemas.microsoft.com/office/drawing/2014/main" id="{BD7188A5-1225-4644-832A-7A679870D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746" r="1" b="12139"/>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392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1462</Words>
  <Application>Microsoft Office PowerPoint</Application>
  <PresentationFormat>Widescreen</PresentationFormat>
  <Paragraphs>48</Paragraphs>
  <Slides>14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Century Schoolbook</vt:lpstr>
      <vt:lpstr>Comic Sans MS</vt:lpstr>
      <vt:lpstr>Impact</vt:lpstr>
      <vt:lpstr>Office Theme</vt:lpstr>
      <vt:lpstr>Asociados de Cerdos y Perros</vt:lpstr>
      <vt:lpstr>PowerPoint Presentation</vt:lpstr>
      <vt:lpstr>PowerPoint Presentation</vt:lpstr>
      <vt:lpstr>PowerPoint Presentation</vt:lpstr>
      <vt:lpstr>PowerPoint Presentation</vt:lpstr>
      <vt:lpstr>PowerPoint Presentation</vt:lpstr>
      <vt:lpstr>PowerPoint Presentation</vt:lpstr>
      <vt:lpstr>Los cerdos no se portan bien en la Biblia</vt:lpstr>
      <vt:lpstr>PowerPoint Presentation</vt:lpstr>
      <vt:lpstr>PowerPoint Presentation</vt:lpstr>
      <vt:lpstr>PowerPoint Presentation</vt:lpstr>
      <vt:lpstr>PowerPoint Presentation</vt:lpstr>
      <vt:lpstr>A los perros no les va bien tampoco</vt:lpstr>
      <vt:lpstr>UNA MEJOR COMPRENSION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Associated with Pigs</dc:title>
  <dc:creator>John Welch</dc:creator>
  <cp:lastModifiedBy>Andres Pong</cp:lastModifiedBy>
  <cp:revision>16</cp:revision>
  <dcterms:created xsi:type="dcterms:W3CDTF">2018-02-17T16:29:45Z</dcterms:created>
  <dcterms:modified xsi:type="dcterms:W3CDTF">2018-02-17T21:39:38Z</dcterms:modified>
</cp:coreProperties>
</file>