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56169" autoAdjust="0"/>
  </p:normalViewPr>
  <p:slideViewPr>
    <p:cSldViewPr snapToGrid="0">
      <p:cViewPr varScale="1">
        <p:scale>
          <a:sx n="61" d="100"/>
          <a:sy n="61" d="100"/>
        </p:scale>
        <p:origin x="112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D93A08-E90F-44A0-9263-917061782277}" type="datetimeFigureOut">
              <a:rPr lang="en-US" smtClean="0"/>
              <a:t>12/11/2021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CC0A8B-9D66-4E5D-B089-EED77C31616E}" type="slidenum">
              <a:rPr lang="en-US" smtClean="0"/>
              <a:t>‹Nº›</a:t>
            </a:fld>
            <a:endParaRPr lang="en-US"/>
          </a:p>
        </p:txBody>
      </p:sp>
    </p:spTree>
    <p:extLst>
      <p:ext uri="{BB962C8B-B14F-4D97-AF65-F5344CB8AC3E}">
        <p14:creationId xmlns:p14="http://schemas.microsoft.com/office/powerpoint/2010/main" val="21718072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Acts 5:1-11 KJV  But a certain man named Ananias, with Sapphira his wife, sold a possession,  (2)  And kept back part of the price, his wife also being privy to it, and brought a certain part, and laid it at the apostles' feet.  (3)  But Peter said, Ananias, why hath Satan filled thine heart to lie to the Holy Ghost, and to keep back part of the price of the land?  (4)  Whiles it remained, was it not thine own? and after it was sold, was it not in thine own power? why hast thou conceived this thing in thine heart? thou hast not lied unto men, but unto God.  (5)  And Ananias hearing these words fell down, and gave up the ghost: and great fear came on all them that heard these things.  (6)  And the young men arose, wound him up, and carried him out, and buried him.  (7)  And it was about the space of three hours after, when his wife, not knowing what was done, came in.  (8)  And Peter answered unto her, Tell me whether ye sold the land for so much? And she said, Yea, for so much.  (9)  Then Peter said unto her, How is it that ye have agreed together to tempt the Spirit of the Lord? behold, the feet of them which have buried thy husband are at the door, and shall carry thee out.  (10)  Then fell she down straightway at his feet, and yielded up the ghost: and the young men came in, and found her dead, and, carrying her forth, buried her by her husband.  (11)  And great fear came upon all the church, and upon as many as heard these things.</a:t>
            </a:r>
          </a:p>
        </p:txBody>
      </p:sp>
      <p:sp>
        <p:nvSpPr>
          <p:cNvPr id="4" name="Slide Number Placeholder 3"/>
          <p:cNvSpPr>
            <a:spLocks noGrp="1"/>
          </p:cNvSpPr>
          <p:nvPr>
            <p:ph type="sldNum" sz="quarter" idx="5"/>
          </p:nvPr>
        </p:nvSpPr>
        <p:spPr/>
        <p:txBody>
          <a:bodyPr/>
          <a:lstStyle/>
          <a:p>
            <a:fld id="{01CC0A8B-9D66-4E5D-B089-EED77C31616E}" type="slidenum">
              <a:rPr lang="en-US" smtClean="0"/>
              <a:t>1</a:t>
            </a:fld>
            <a:endParaRPr lang="en-US"/>
          </a:p>
        </p:txBody>
      </p:sp>
    </p:spTree>
    <p:extLst>
      <p:ext uri="{BB962C8B-B14F-4D97-AF65-F5344CB8AC3E}">
        <p14:creationId xmlns:p14="http://schemas.microsoft.com/office/powerpoint/2010/main" val="617781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l" rtl="0" eaLnBrk="1" latinLnBrk="0" hangingPunct="1">
              <a:spcBef>
                <a:spcPts val="0"/>
              </a:spcBef>
              <a:spcAft>
                <a:spcPts val="0"/>
              </a:spcAft>
            </a:pPr>
            <a:r>
              <a:rPr lang="en-US" sz="1800" kern="1200" dirty="0">
                <a:solidFill>
                  <a:srgbClr val="000000"/>
                </a:solidFill>
                <a:effectLst/>
                <a:latin typeface="Calibri" panose="020F0502020204030204" pitchFamily="34" charset="0"/>
                <a:ea typeface="+mn-ea"/>
                <a:cs typeface="+mn-cs"/>
              </a:rPr>
              <a:t>Acts 5:1-11 KJV  But a certain man named Ananias, with Sapphira his wife, sold a possession,  (2)  And kept back part of the price, his wife also being privy to it, and brought a certain part, and laid it at the apostles' feet.  (3)  But Peter said, Ananias, why hath Satan filled thine heart to lie to the Holy Ghost, and to keep back part of the price of the land?  (4)  Whiles it remained, was it not thine own? and after it was sold, was it not in thine own power? why hast thou conceived this thing in thine heart? thou hast not lied unto men, but unto God.  (5)  And Ananias hearing these words fell down, and gave up the ghost: and great fear came on all them that heard these things.  (6)  And the young men arose, wound him up, and carried him out, and buried him.  (7)  And it was about the space of three hours after, when his wife, not knowing what was done, came in.  (8)  And Peter answered unto her, Tell me whether ye sold the land for so much? And she said, Yea, for so much.  (9)  Then Peter said unto her, How is it that ye have agreed together to tempt the Spirit of the Lord? behold, the feet of them which have buried thy husband are at the door, and shall carry thee out.  (10)  Then fell she down straightway at his feet, and yielded up the ghost: and the young men came in, and found her dead, and, carrying her forth, buried her by her husband.  (11)  And great fear came upon all the church, and upon as many as heard these things.</a:t>
            </a:r>
            <a:endParaRPr lang="en-US" dirty="0">
              <a:effectLst/>
            </a:endParaRPr>
          </a:p>
          <a:p>
            <a:r>
              <a:rPr lang="en-US" dirty="0"/>
              <a:t>Acts 9:31 KJV  Then had the churches rest throughout all Judaea and Galilee and Samaria, and were edified; and walking in the fear of the Lord, and in the comfort of the Holy Ghost, were multiplied.</a:t>
            </a:r>
          </a:p>
          <a:p>
            <a:endParaRPr lang="en-US" dirty="0"/>
          </a:p>
        </p:txBody>
      </p:sp>
      <p:sp>
        <p:nvSpPr>
          <p:cNvPr id="4" name="Slide Number Placeholder 3"/>
          <p:cNvSpPr>
            <a:spLocks noGrp="1"/>
          </p:cNvSpPr>
          <p:nvPr>
            <p:ph type="sldNum" sz="quarter" idx="5"/>
          </p:nvPr>
        </p:nvSpPr>
        <p:spPr/>
        <p:txBody>
          <a:bodyPr/>
          <a:lstStyle/>
          <a:p>
            <a:fld id="{01CC0A8B-9D66-4E5D-B089-EED77C31616E}" type="slidenum">
              <a:rPr lang="en-US" smtClean="0"/>
              <a:t>10</a:t>
            </a:fld>
            <a:endParaRPr lang="en-US"/>
          </a:p>
        </p:txBody>
      </p:sp>
    </p:spTree>
    <p:extLst>
      <p:ext uri="{BB962C8B-B14F-4D97-AF65-F5344CB8AC3E}">
        <p14:creationId xmlns:p14="http://schemas.microsoft.com/office/powerpoint/2010/main" val="31125931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0" algn="l" rtl="0"/>
            <a:r>
              <a:rPr lang="en-US" sz="1800" b="0" i="0" u="none" strike="noStrike" baseline="0" dirty="0">
                <a:solidFill>
                  <a:srgbClr val="218282"/>
                </a:solidFill>
                <a:latin typeface="Century Schoolbook" panose="02040604050505020304" pitchFamily="18" charset="0"/>
              </a:rPr>
              <a:t>Luke 24:46-49 KJV  And said unto them, </a:t>
            </a:r>
            <a:r>
              <a:rPr lang="en-US" sz="1800" b="0" i="0" u="none" strike="noStrike" baseline="0" dirty="0">
                <a:solidFill>
                  <a:srgbClr val="DA3737"/>
                </a:solidFill>
                <a:latin typeface="Century Schoolbook" panose="02040604050505020304" pitchFamily="18" charset="0"/>
              </a:rPr>
              <a:t>Thus it is written, and thus it </a:t>
            </a:r>
            <a:r>
              <a:rPr lang="en-US" sz="1800" b="0" i="0" u="none" strike="noStrike" baseline="0" dirty="0" err="1">
                <a:solidFill>
                  <a:srgbClr val="DA3737"/>
                </a:solidFill>
                <a:latin typeface="Century Schoolbook" panose="02040604050505020304" pitchFamily="18" charset="0"/>
              </a:rPr>
              <a:t>behoved</a:t>
            </a:r>
            <a:r>
              <a:rPr lang="en-US" sz="1800" b="0" i="0" u="none" strike="noStrike" baseline="0" dirty="0">
                <a:solidFill>
                  <a:srgbClr val="DA3737"/>
                </a:solidFill>
                <a:latin typeface="Century Schoolbook" panose="02040604050505020304" pitchFamily="18" charset="0"/>
              </a:rPr>
              <a:t> Christ to suffer, and to rise from the dead the third day:  </a:t>
            </a:r>
            <a:r>
              <a:rPr lang="en-US" sz="1800" b="0" i="0" u="none" strike="noStrike" baseline="0" dirty="0">
                <a:solidFill>
                  <a:srgbClr val="218282"/>
                </a:solidFill>
                <a:latin typeface="Century Schoolbook" panose="02040604050505020304" pitchFamily="18" charset="0"/>
              </a:rPr>
              <a:t>(47)  </a:t>
            </a:r>
            <a:r>
              <a:rPr lang="en-US" sz="1800" b="0" i="0" u="none" strike="noStrike" baseline="0" dirty="0">
                <a:solidFill>
                  <a:srgbClr val="DA3737"/>
                </a:solidFill>
                <a:latin typeface="Century Schoolbook" panose="02040604050505020304" pitchFamily="18" charset="0"/>
              </a:rPr>
              <a:t>And that repentance and remission of sins should be preached in his name among all nations, beginning at Jerusalem.  </a:t>
            </a:r>
            <a:r>
              <a:rPr lang="en-US" sz="1800" b="0" i="0" u="none" strike="noStrike" baseline="0" dirty="0">
                <a:solidFill>
                  <a:srgbClr val="218282"/>
                </a:solidFill>
                <a:latin typeface="Century Schoolbook" panose="02040604050505020304" pitchFamily="18" charset="0"/>
              </a:rPr>
              <a:t>(48)  </a:t>
            </a:r>
            <a:r>
              <a:rPr lang="en-US" sz="1800" b="0" i="0" u="none" strike="noStrike" baseline="0" dirty="0">
                <a:solidFill>
                  <a:srgbClr val="DA3737"/>
                </a:solidFill>
                <a:latin typeface="Century Schoolbook" panose="02040604050505020304" pitchFamily="18" charset="0"/>
              </a:rPr>
              <a:t>And ye are witnesses of these things.  </a:t>
            </a:r>
            <a:r>
              <a:rPr lang="en-US" sz="1800" b="0" i="0" u="none" strike="noStrike" baseline="0" dirty="0">
                <a:solidFill>
                  <a:srgbClr val="218282"/>
                </a:solidFill>
                <a:latin typeface="Century Schoolbook" panose="02040604050505020304" pitchFamily="18" charset="0"/>
              </a:rPr>
              <a:t>(49)  </a:t>
            </a:r>
            <a:r>
              <a:rPr lang="en-US" sz="1800" b="0" i="0" u="none" strike="noStrike" baseline="0" dirty="0">
                <a:solidFill>
                  <a:srgbClr val="DA3737"/>
                </a:solidFill>
                <a:latin typeface="Century Schoolbook" panose="02040604050505020304" pitchFamily="18" charset="0"/>
              </a:rPr>
              <a:t>And, behold, I send the promise of my Father upon you: but tarry ye in the city of Jerusalem, until ye be endued with power from on high.</a:t>
            </a:r>
          </a:p>
          <a:p>
            <a:pPr marR="0" algn="l" rtl="0"/>
            <a:r>
              <a:rPr lang="en-US" sz="1800" b="0" i="0" u="none" strike="noStrike" baseline="0" dirty="0">
                <a:solidFill>
                  <a:srgbClr val="218282"/>
                </a:solidFill>
                <a:latin typeface="Century Schoolbook" panose="02040604050505020304" pitchFamily="18" charset="0"/>
              </a:rPr>
              <a:t>Matthew 9:13 KJV  </a:t>
            </a:r>
            <a:r>
              <a:rPr lang="en-US" sz="1800" b="0" i="0" u="none" strike="noStrike" baseline="0" dirty="0">
                <a:solidFill>
                  <a:srgbClr val="DA3737"/>
                </a:solidFill>
                <a:latin typeface="Century Schoolbook" panose="02040604050505020304" pitchFamily="18" charset="0"/>
              </a:rPr>
              <a:t>But go ye and learn what </a:t>
            </a:r>
            <a:r>
              <a:rPr lang="en-US" sz="1800" b="0" i="1" u="none" strike="noStrike" baseline="0" dirty="0">
                <a:solidFill>
                  <a:srgbClr val="757575"/>
                </a:solidFill>
                <a:latin typeface="Century Schoolbook" panose="02040604050505020304" pitchFamily="18" charset="0"/>
              </a:rPr>
              <a:t>that</a:t>
            </a:r>
            <a:r>
              <a:rPr lang="en-US" sz="1800" b="0" i="0" u="none" strike="noStrike" baseline="0" dirty="0">
                <a:solidFill>
                  <a:srgbClr val="757575"/>
                </a:solidFill>
                <a:latin typeface="Century Schoolbook" panose="02040604050505020304" pitchFamily="18" charset="0"/>
              </a:rPr>
              <a:t> </a:t>
            </a:r>
            <a:r>
              <a:rPr lang="en-US" sz="1800" b="0" i="0" u="none" strike="noStrike" baseline="0" dirty="0" err="1">
                <a:solidFill>
                  <a:srgbClr val="DA3737"/>
                </a:solidFill>
                <a:latin typeface="Century Schoolbook" panose="02040604050505020304" pitchFamily="18" charset="0"/>
              </a:rPr>
              <a:t>meaneth</a:t>
            </a:r>
            <a:r>
              <a:rPr lang="en-US" sz="1800" b="0" i="0" u="none" strike="noStrike" baseline="0" dirty="0">
                <a:solidFill>
                  <a:srgbClr val="DA3737"/>
                </a:solidFill>
                <a:latin typeface="Century Schoolbook" panose="02040604050505020304" pitchFamily="18" charset="0"/>
              </a:rPr>
              <a:t>, I will have mercy, and not sacrifice: for I am not come to call the righteous, but sinners to repentance.</a:t>
            </a:r>
          </a:p>
          <a:p>
            <a:pPr marR="0" algn="l" rtl="0"/>
            <a:r>
              <a:rPr lang="en-US" sz="1800" b="0" i="0" u="none" strike="noStrike" baseline="0" dirty="0">
                <a:solidFill>
                  <a:srgbClr val="218282"/>
                </a:solidFill>
                <a:latin typeface="Century Schoolbook" panose="02040604050505020304" pitchFamily="18" charset="0"/>
              </a:rPr>
              <a:t>2 Corinthians 7:8-11 KJV  For though I made you sorry with a letter, I do not repent, though I did repent: for I perceive that the same epistle hath made you sorry, though </a:t>
            </a:r>
            <a:r>
              <a:rPr lang="en-US" sz="1800" b="0" i="1" u="none" strike="noStrike" baseline="0" dirty="0">
                <a:solidFill>
                  <a:srgbClr val="757575"/>
                </a:solidFill>
                <a:latin typeface="Century Schoolbook" panose="02040604050505020304" pitchFamily="18" charset="0"/>
              </a:rPr>
              <a:t>it were</a:t>
            </a:r>
            <a:r>
              <a:rPr lang="en-US" sz="1800" b="0" i="0" u="none" strike="noStrike" baseline="0" dirty="0">
                <a:solidFill>
                  <a:srgbClr val="757575"/>
                </a:solidFill>
                <a:latin typeface="Century Schoolbook" panose="02040604050505020304" pitchFamily="18" charset="0"/>
              </a:rPr>
              <a:t> but for a season.  </a:t>
            </a:r>
            <a:r>
              <a:rPr lang="en-US" sz="1800" b="0" i="0" u="none" strike="noStrike" baseline="0" dirty="0">
                <a:solidFill>
                  <a:srgbClr val="218282"/>
                </a:solidFill>
                <a:latin typeface="Century Schoolbook" panose="02040604050505020304" pitchFamily="18" charset="0"/>
              </a:rPr>
              <a:t>(9)  Now I rejoice, not that ye were made sorry, but that ye sorrowed to repentance: for ye were made sorry after a godly manner, that ye might receive damage by us in nothing.  (10)  For godly sorrow worketh repentance to salvation not to be repented of: but the sorrow of the world worketh death.  (11)  For behold this selfsame thing, that ye sorrowed after a godly sort, what carefulness it wrought in you, yea, </a:t>
            </a:r>
            <a:r>
              <a:rPr lang="en-US" sz="1800" b="0" i="1" u="none" strike="noStrike" baseline="0" dirty="0">
                <a:solidFill>
                  <a:srgbClr val="757575"/>
                </a:solidFill>
                <a:latin typeface="Century Schoolbook" panose="02040604050505020304" pitchFamily="18" charset="0"/>
              </a:rPr>
              <a:t>what</a:t>
            </a:r>
            <a:r>
              <a:rPr lang="en-US" sz="1800" b="0" i="0" u="none" strike="noStrike" baseline="0" dirty="0">
                <a:solidFill>
                  <a:srgbClr val="757575"/>
                </a:solidFill>
                <a:latin typeface="Century Schoolbook" panose="02040604050505020304" pitchFamily="18" charset="0"/>
              </a:rPr>
              <a:t> clearing of yourselves, yea, </a:t>
            </a:r>
            <a:r>
              <a:rPr lang="en-US" sz="1800" b="0" i="1" u="none" strike="noStrike" baseline="0" dirty="0">
                <a:solidFill>
                  <a:srgbClr val="757575"/>
                </a:solidFill>
                <a:latin typeface="Century Schoolbook" panose="02040604050505020304" pitchFamily="18" charset="0"/>
              </a:rPr>
              <a:t>what</a:t>
            </a:r>
            <a:r>
              <a:rPr lang="en-US" sz="1800" b="0" i="0" u="none" strike="noStrike" baseline="0" dirty="0">
                <a:solidFill>
                  <a:srgbClr val="757575"/>
                </a:solidFill>
                <a:latin typeface="Century Schoolbook" panose="02040604050505020304" pitchFamily="18" charset="0"/>
              </a:rPr>
              <a:t> indignation, yea, </a:t>
            </a:r>
            <a:r>
              <a:rPr lang="en-US" sz="1800" b="0" i="1" u="none" strike="noStrike" baseline="0" dirty="0">
                <a:solidFill>
                  <a:srgbClr val="757575"/>
                </a:solidFill>
                <a:latin typeface="Century Schoolbook" panose="02040604050505020304" pitchFamily="18" charset="0"/>
              </a:rPr>
              <a:t>what</a:t>
            </a:r>
            <a:r>
              <a:rPr lang="en-US" sz="1800" b="0" i="0" u="none" strike="noStrike" baseline="0" dirty="0">
                <a:solidFill>
                  <a:srgbClr val="757575"/>
                </a:solidFill>
                <a:latin typeface="Century Schoolbook" panose="02040604050505020304" pitchFamily="18" charset="0"/>
              </a:rPr>
              <a:t> fear, yea, </a:t>
            </a:r>
            <a:r>
              <a:rPr lang="en-US" sz="1800" b="0" i="1" u="none" strike="noStrike" baseline="0" dirty="0">
                <a:solidFill>
                  <a:srgbClr val="757575"/>
                </a:solidFill>
                <a:latin typeface="Century Schoolbook" panose="02040604050505020304" pitchFamily="18" charset="0"/>
              </a:rPr>
              <a:t>what</a:t>
            </a:r>
            <a:r>
              <a:rPr lang="en-US" sz="1800" b="0" i="0" u="none" strike="noStrike" baseline="0" dirty="0">
                <a:solidFill>
                  <a:srgbClr val="757575"/>
                </a:solidFill>
                <a:latin typeface="Century Schoolbook" panose="02040604050505020304" pitchFamily="18" charset="0"/>
              </a:rPr>
              <a:t> vehement desire, yea, </a:t>
            </a:r>
            <a:r>
              <a:rPr lang="en-US" sz="1800" b="0" i="1" u="none" strike="noStrike" baseline="0" dirty="0">
                <a:solidFill>
                  <a:srgbClr val="757575"/>
                </a:solidFill>
                <a:latin typeface="Century Schoolbook" panose="02040604050505020304" pitchFamily="18" charset="0"/>
              </a:rPr>
              <a:t>what</a:t>
            </a:r>
            <a:r>
              <a:rPr lang="en-US" sz="1800" b="0" i="0" u="none" strike="noStrike" baseline="0" dirty="0">
                <a:solidFill>
                  <a:srgbClr val="757575"/>
                </a:solidFill>
                <a:latin typeface="Century Schoolbook" panose="02040604050505020304" pitchFamily="18" charset="0"/>
              </a:rPr>
              <a:t> zeal, yea, </a:t>
            </a:r>
            <a:r>
              <a:rPr lang="en-US" sz="1800" b="0" i="1" u="none" strike="noStrike" baseline="0" dirty="0">
                <a:solidFill>
                  <a:srgbClr val="757575"/>
                </a:solidFill>
                <a:latin typeface="Century Schoolbook" panose="02040604050505020304" pitchFamily="18" charset="0"/>
              </a:rPr>
              <a:t>what</a:t>
            </a:r>
            <a:r>
              <a:rPr lang="en-US" sz="1800" b="0" i="0" u="none" strike="noStrike" baseline="0" dirty="0">
                <a:solidFill>
                  <a:srgbClr val="757575"/>
                </a:solidFill>
                <a:latin typeface="Century Schoolbook" panose="02040604050505020304" pitchFamily="18" charset="0"/>
              </a:rPr>
              <a:t> revenge! In all </a:t>
            </a:r>
            <a:r>
              <a:rPr lang="en-US" sz="1800" b="0" i="1" u="none" strike="noStrike" baseline="0" dirty="0">
                <a:solidFill>
                  <a:srgbClr val="757575"/>
                </a:solidFill>
                <a:latin typeface="Century Schoolbook" panose="02040604050505020304" pitchFamily="18" charset="0"/>
              </a:rPr>
              <a:t>things</a:t>
            </a:r>
            <a:r>
              <a:rPr lang="en-US" sz="1800" b="0" i="0" u="none" strike="noStrike" baseline="0" dirty="0">
                <a:solidFill>
                  <a:srgbClr val="757575"/>
                </a:solidFill>
                <a:latin typeface="Century Schoolbook" panose="02040604050505020304" pitchFamily="18" charset="0"/>
              </a:rPr>
              <a:t> ye have approved yourselves to be clear in this matter.</a:t>
            </a:r>
          </a:p>
          <a:p>
            <a:endParaRPr lang="en-US" dirty="0"/>
          </a:p>
        </p:txBody>
      </p:sp>
      <p:sp>
        <p:nvSpPr>
          <p:cNvPr id="4" name="Slide Number Placeholder 3"/>
          <p:cNvSpPr>
            <a:spLocks noGrp="1"/>
          </p:cNvSpPr>
          <p:nvPr>
            <p:ph type="sldNum" sz="quarter" idx="5"/>
          </p:nvPr>
        </p:nvSpPr>
        <p:spPr/>
        <p:txBody>
          <a:bodyPr/>
          <a:lstStyle/>
          <a:p>
            <a:fld id="{01CC0A8B-9D66-4E5D-B089-EED77C31616E}" type="slidenum">
              <a:rPr lang="en-US" smtClean="0"/>
              <a:t>11</a:t>
            </a:fld>
            <a:endParaRPr lang="en-US"/>
          </a:p>
        </p:txBody>
      </p:sp>
    </p:spTree>
    <p:extLst>
      <p:ext uri="{BB962C8B-B14F-4D97-AF65-F5344CB8AC3E}">
        <p14:creationId xmlns:p14="http://schemas.microsoft.com/office/powerpoint/2010/main" val="8809721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Acts 5:1-11 KJV  But a certain man named Ananias, with Sapphira his wife, sold a possession,  (2)  And kept back part of the price, his wife also being privy to it, and brought a certain part, and laid it at the apostles' feet.  (3)  But Peter said, Ananias, why hath Satan filled thine heart to lie to the Holy Ghost, and to keep back part of the price of the land?  (4)  Whiles it remained, was it not thine own? and after it was sold, was it not in thine own power? why hast thou conceived this thing in thine heart? thou hast not lied unto men, but unto God.  (5)  And Ananias hearing these words fell down, and gave up the ghost: and great fear came on all them that heard these things.  (6)  And the young men arose, wound him up, and carried him out, and buried him.  (7)  And it was about the space of three hours after, when his wife, not knowing what was done, came in.  (8)  And Peter answered unto her, Tell me whether ye sold the land for so much? And she said, Yea, for so much.  (9)  Then Peter said unto her, How is it that ye have agreed together to tempt the Spirit of the Lord? behold, the feet of them which have buried thy husband are at the door, and shall carry thee out.  (10)  Then fell she down straightway at his feet, and yielded up the ghost: and the young men came in, and found her dead, and, carrying her forth, buried her by her husband.  (11)  And great fear came upon all the church, and upon as many as heard these things.</a:t>
            </a:r>
          </a:p>
        </p:txBody>
      </p:sp>
      <p:sp>
        <p:nvSpPr>
          <p:cNvPr id="4" name="Slide Number Placeholder 3"/>
          <p:cNvSpPr>
            <a:spLocks noGrp="1"/>
          </p:cNvSpPr>
          <p:nvPr>
            <p:ph type="sldNum" sz="quarter" idx="5"/>
          </p:nvPr>
        </p:nvSpPr>
        <p:spPr/>
        <p:txBody>
          <a:bodyPr/>
          <a:lstStyle/>
          <a:p>
            <a:fld id="{01CC0A8B-9D66-4E5D-B089-EED77C31616E}" type="slidenum">
              <a:rPr lang="en-US" smtClean="0"/>
              <a:t>2</a:t>
            </a:fld>
            <a:endParaRPr lang="en-US"/>
          </a:p>
        </p:txBody>
      </p:sp>
    </p:spTree>
    <p:extLst>
      <p:ext uri="{BB962C8B-B14F-4D97-AF65-F5344CB8AC3E}">
        <p14:creationId xmlns:p14="http://schemas.microsoft.com/office/powerpoint/2010/main" val="30420208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Matthew 13:46 KJV  Who, when he had found one pearl of great price, went and sold all that he had, and bought it.</a:t>
            </a:r>
          </a:p>
          <a:p>
            <a:r>
              <a:rPr lang="en-US" dirty="0"/>
              <a:t>Mark 10:21-22 KJV  Then Jesus beholding him loved him, and said unto him, One thing thou </a:t>
            </a:r>
            <a:r>
              <a:rPr lang="en-US" dirty="0" err="1"/>
              <a:t>lackest</a:t>
            </a:r>
            <a:r>
              <a:rPr lang="en-US" dirty="0"/>
              <a:t>: go thy way, sell whatsoever thou hast, and give to the poor, and thou shalt have treasure in heaven: and come, take up the cross, and follow me.  (22)  And he was sad at that saying, and went away grieved: for he had great possessions.</a:t>
            </a:r>
          </a:p>
          <a:p>
            <a:r>
              <a:rPr lang="en-US" dirty="0"/>
              <a:t>Ephesians 4:28 KJV  Let him that stole steal no more: but rather let him </a:t>
            </a:r>
            <a:r>
              <a:rPr lang="en-US" dirty="0" err="1"/>
              <a:t>labour</a:t>
            </a:r>
            <a:r>
              <a:rPr lang="en-US" dirty="0"/>
              <a:t>, working with his hands the thing which is good, that he may have to give to him that </a:t>
            </a:r>
            <a:r>
              <a:rPr lang="en-US" dirty="0" err="1"/>
              <a:t>needeth</a:t>
            </a:r>
            <a:r>
              <a:rPr lang="en-US" dirty="0"/>
              <a:t>.</a:t>
            </a:r>
          </a:p>
          <a:p>
            <a:r>
              <a:rPr lang="en-US" dirty="0"/>
              <a:t>Galatians 6:9-10 KJV  And let us not be weary in well doing: for in due season we shall reap, if we faint not.  (10)  As we have therefore opportunity, let us do good unto all men, especially unto them who are of the household of faith.</a:t>
            </a:r>
          </a:p>
          <a:p>
            <a:r>
              <a:rPr lang="en-US" dirty="0"/>
              <a:t>John 12:3-8 KJV  Then took Mary a pound of ointment of spikenard, very costly, and anointed the feet of Jesus, and wiped his feet with her hair: and the house was filled with the </a:t>
            </a:r>
            <a:r>
              <a:rPr lang="en-US" dirty="0" err="1"/>
              <a:t>odour</a:t>
            </a:r>
            <a:r>
              <a:rPr lang="en-US" dirty="0"/>
              <a:t> of the ointment.  (4)  Then saith one of his disciples, Judas Iscariot, Simon's son, which should betray him,  (5)  Why was not this ointment sold for three hundred pence, and given to the poor?  (6)  This he said, not that he cared for the poor; but because he was a thief, and had the bag, and bare what was put therein.  (7)  Then said Jesus, Let her alone: against the day of my burying hath she kept this.  (8)  For the poor always ye have with you; but me ye have not always.</a:t>
            </a:r>
          </a:p>
          <a:p>
            <a:r>
              <a:rPr lang="en-US" dirty="0"/>
              <a:t>1 Corinthians 13:3 KJV  And though I bestow all my goods to feed the poor, and though I give my body to be burned, and have not charity, it </a:t>
            </a:r>
            <a:r>
              <a:rPr lang="en-US" dirty="0" err="1"/>
              <a:t>profiteth</a:t>
            </a:r>
            <a:r>
              <a:rPr lang="en-US" dirty="0"/>
              <a:t> me nothing.</a:t>
            </a:r>
          </a:p>
          <a:p>
            <a:r>
              <a:rPr lang="en-US" dirty="0"/>
              <a:t>Acts 5:1-11 KJV  But a certain man named Ananias, with Sapphira his wife, sold a possession,  (2)  And kept back part of the price, his wife also being privy to it, and brought a certain part, and laid it at the apostles' feet.  (3)  But Peter said, Ananias, why hath Satan filled thine heart to lie to the Holy Ghost, and to keep back part of the price of the land?  (4)  Whiles it remained, was it not thine own? and after it was sold, was it not in thine own power? why hast thou conceived this thing in thine heart? thou hast not lied unto men, but unto God.  (5)  And Ananias hearing these words fell down, and gave up the ghost: and great fear came on all them that heard these things.  (6)  And the young men arose, wound him up, and carried him out, and buried him.  (7)  And it was about the space of three hours after, when his wife, not knowing what was done, came in.  (8)  And Peter answered unto her, Tell me whether ye sold the land for so much? And she said, Yea, for so much.  (9)  Then Peter said unto her, How is it that ye have agreed together to tempt the Spirit of the Lord? behold, the feet of them which have buried thy husband are at the door, and shall carry thee out.  (10)  Then fell she down straightway at his feet, and yielded up the ghost: and the young men came in, and found her dead, and, carrying her forth, buried her by her husband.  (11)  And great fear came upon all the church, and upon as many as heard these things.</a:t>
            </a:r>
          </a:p>
          <a:p>
            <a:r>
              <a:rPr lang="en-US" dirty="0"/>
              <a:t>Acts 4:32-37 KJV  And the multitude of them that believed were of one heart and of one soul: neither said any of them that ought of the things which he possessed was his own; but they had all things common.  (33)  And with great power gave the apostles witness of the resurrection of the Lord Jesus: and great grace was upon them all.  (34)  Neither was there any among them that lacked: for as many as were possessors of lands or houses sold them, and brought the prices of the things that were sold,  (35)  And laid them down at the apostles' feet: and distribution was made unto every man according as he had need.  (36)  And </a:t>
            </a:r>
            <a:r>
              <a:rPr lang="en-US" dirty="0" err="1"/>
              <a:t>Joses</a:t>
            </a:r>
            <a:r>
              <a:rPr lang="en-US" dirty="0"/>
              <a:t>, who by the apostles was surnamed Barnabas, (which is, being interpreted, The son of consolation,) a Levite, and of the country of Cyprus,  (37)  Having land, sold it, and brought the money, and laid it at the apostles' feet.</a:t>
            </a:r>
          </a:p>
          <a:p>
            <a:endParaRPr lang="en-US" dirty="0"/>
          </a:p>
        </p:txBody>
      </p:sp>
      <p:sp>
        <p:nvSpPr>
          <p:cNvPr id="4" name="Slide Number Placeholder 3"/>
          <p:cNvSpPr>
            <a:spLocks noGrp="1"/>
          </p:cNvSpPr>
          <p:nvPr>
            <p:ph type="sldNum" sz="quarter" idx="5"/>
          </p:nvPr>
        </p:nvSpPr>
        <p:spPr/>
        <p:txBody>
          <a:bodyPr/>
          <a:lstStyle/>
          <a:p>
            <a:fld id="{01CC0A8B-9D66-4E5D-B089-EED77C31616E}" type="slidenum">
              <a:rPr lang="en-US" smtClean="0"/>
              <a:t>3</a:t>
            </a:fld>
            <a:endParaRPr lang="en-US"/>
          </a:p>
        </p:txBody>
      </p:sp>
    </p:spTree>
    <p:extLst>
      <p:ext uri="{BB962C8B-B14F-4D97-AF65-F5344CB8AC3E}">
        <p14:creationId xmlns:p14="http://schemas.microsoft.com/office/powerpoint/2010/main" val="26033218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Jude 1:17 KJV  But, beloved, remember ye the words which were spoken before of the apostles of our Lord Jesus Christ;</a:t>
            </a:r>
          </a:p>
          <a:p>
            <a:r>
              <a:rPr lang="en-US" dirty="0"/>
              <a:t>Ephesians 3:3-5 KJV  How that by revelation he made known unto me the mystery; (as I wrote afore in few words,  (4)  Whereby, when ye read, ye may understand my knowledge in the mystery of Christ)  (5)  Which in other ages was not made known unto the sons of men, as it is now revealed unto his holy apostles and prophets by the Spirit;</a:t>
            </a:r>
          </a:p>
          <a:p>
            <a:r>
              <a:rPr lang="en-US" dirty="0"/>
              <a:t>Ephesians 2:19-22 KJV  Now therefore ye are no more strangers and foreigners, but </a:t>
            </a:r>
            <a:r>
              <a:rPr lang="en-US" dirty="0" err="1"/>
              <a:t>fellowcitizens</a:t>
            </a:r>
            <a:r>
              <a:rPr lang="en-US" dirty="0"/>
              <a:t> with the saints, and of the household of God;  (20)  And are built upon the foundation of the apostles and prophets, Jesus Christ himself being the chief corner stone;  (21)  In whom all the building fitly framed together </a:t>
            </a:r>
            <a:r>
              <a:rPr lang="en-US" dirty="0" err="1"/>
              <a:t>groweth</a:t>
            </a:r>
            <a:r>
              <a:rPr lang="en-US" dirty="0"/>
              <a:t> unto an holy temple in the Lord:  (22)  In whom ye also are </a:t>
            </a:r>
            <a:r>
              <a:rPr lang="en-US" dirty="0" err="1"/>
              <a:t>builded</a:t>
            </a:r>
            <a:r>
              <a:rPr lang="en-US" dirty="0"/>
              <a:t> together for an habitation of God through the Spirit.</a:t>
            </a:r>
          </a:p>
          <a:p>
            <a:r>
              <a:rPr lang="en-US" dirty="0"/>
              <a:t>1 Corinthians 12:28 KJV  And God hath set some in the church, first apostles, secondarily prophets, thirdly teachers, after that miracles, then gifts of healings, helps, governments, diversities of tongues.</a:t>
            </a:r>
          </a:p>
          <a:p>
            <a:r>
              <a:rPr lang="en-US" dirty="0"/>
              <a:t>Acts 8:18 KJV  And when Simon saw that through laying on of the apostles' hands the Holy Ghost was given, he offered them money,</a:t>
            </a:r>
          </a:p>
          <a:p>
            <a:r>
              <a:rPr lang="en-US" dirty="0"/>
              <a:t>Matthew 19:28 KJV  And Jesus said unto them, Verily I say unto you, That ye which have followed me, in the regeneration when the Son of man shall sit in the throne of his glory, ye also shall sit upon twelve thrones, judging the twelve tribes of Israel.</a:t>
            </a:r>
          </a:p>
          <a:p>
            <a:r>
              <a:rPr lang="en-US" dirty="0"/>
              <a:t>Matthew 18:18 KJV  Verily I say unto you, Whatsoever ye shall bind on earth shall be bound in heaven: and whatsoever ye shall loose on earth shall be loosed in heaven.</a:t>
            </a:r>
          </a:p>
          <a:p>
            <a:r>
              <a:rPr lang="en-US" dirty="0"/>
              <a:t>1 Thessalonians 2:13 KJV  For this cause also thank we God without ceasing, because, when ye received the word of God which ye heard of us, ye received it not as the word of men, but as it is in truth, the word of God, which effectually worketh also in you that believe.</a:t>
            </a:r>
          </a:p>
        </p:txBody>
      </p:sp>
      <p:sp>
        <p:nvSpPr>
          <p:cNvPr id="4" name="Slide Number Placeholder 3"/>
          <p:cNvSpPr>
            <a:spLocks noGrp="1"/>
          </p:cNvSpPr>
          <p:nvPr>
            <p:ph type="sldNum" sz="quarter" idx="5"/>
          </p:nvPr>
        </p:nvSpPr>
        <p:spPr/>
        <p:txBody>
          <a:bodyPr/>
          <a:lstStyle/>
          <a:p>
            <a:fld id="{01CC0A8B-9D66-4E5D-B089-EED77C31616E}" type="slidenum">
              <a:rPr lang="en-US" smtClean="0"/>
              <a:t>4</a:t>
            </a:fld>
            <a:endParaRPr lang="en-US"/>
          </a:p>
        </p:txBody>
      </p:sp>
    </p:spTree>
    <p:extLst>
      <p:ext uri="{BB962C8B-B14F-4D97-AF65-F5344CB8AC3E}">
        <p14:creationId xmlns:p14="http://schemas.microsoft.com/office/powerpoint/2010/main" val="3886865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1CC0A8B-9D66-4E5D-B089-EED77C31616E}" type="slidenum">
              <a:rPr lang="en-US" smtClean="0"/>
              <a:t>5</a:t>
            </a:fld>
            <a:endParaRPr lang="en-US"/>
          </a:p>
        </p:txBody>
      </p:sp>
    </p:spTree>
    <p:extLst>
      <p:ext uri="{BB962C8B-B14F-4D97-AF65-F5344CB8AC3E}">
        <p14:creationId xmlns:p14="http://schemas.microsoft.com/office/powerpoint/2010/main" val="9047912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Genesis 2:18 NIV  The LORD God said, "It is not good for the man to be alone. I will make a helper suitable for him."</a:t>
            </a:r>
          </a:p>
          <a:p>
            <a:r>
              <a:rPr lang="en-US" dirty="0"/>
              <a:t>1 Samuel 25:32-38 NAS95  Then David said to Abigail, "Blessed be the LORD God of Israel, who sent you this day to meet me,  (33)  and blessed be your discernment, and blessed be you, who have kept me this day from bloodshed and from avenging myself by my own hand.  (34)  "Nevertheless, as the LORD God of Israel lives, who has restrained me from harming you, unless you had come quickly to meet me, surely there would not have been left to </a:t>
            </a:r>
            <a:r>
              <a:rPr lang="en-US" dirty="0" err="1"/>
              <a:t>Nabal</a:t>
            </a:r>
            <a:r>
              <a:rPr lang="en-US" dirty="0"/>
              <a:t> until the morning light as much as one male."  (35)  So David received from her hand what she had brought him and said to her, "Go up to your house in peace. See, I have listened to you and granted your request."  (36)  Then Abigail came to </a:t>
            </a:r>
            <a:r>
              <a:rPr lang="en-US" dirty="0" err="1"/>
              <a:t>Nabal</a:t>
            </a:r>
            <a:r>
              <a:rPr lang="en-US" dirty="0"/>
              <a:t>, and behold, he was holding a feast in his house, like the feast of a king. And </a:t>
            </a:r>
            <a:r>
              <a:rPr lang="en-US" dirty="0" err="1"/>
              <a:t>Nabal's</a:t>
            </a:r>
            <a:r>
              <a:rPr lang="en-US" dirty="0"/>
              <a:t> heart was merry within him, for he was very drunk; so she did not tell him anything at all until the morning light.  (37)  But in the morning, when the wine had gone out of </a:t>
            </a:r>
            <a:r>
              <a:rPr lang="en-US" dirty="0" err="1"/>
              <a:t>Nabal</a:t>
            </a:r>
            <a:r>
              <a:rPr lang="en-US" dirty="0"/>
              <a:t>, his wife told him these things, and his heart died within him so that he became as a stone.  (38)  About ten days later, the LORD struck </a:t>
            </a:r>
            <a:r>
              <a:rPr lang="en-US" dirty="0" err="1"/>
              <a:t>Nabal</a:t>
            </a:r>
            <a:r>
              <a:rPr lang="en-US" dirty="0"/>
              <a:t> and he died.</a:t>
            </a:r>
          </a:p>
          <a:p>
            <a:endParaRPr lang="en-US" dirty="0"/>
          </a:p>
        </p:txBody>
      </p:sp>
      <p:sp>
        <p:nvSpPr>
          <p:cNvPr id="4" name="Slide Number Placeholder 3"/>
          <p:cNvSpPr>
            <a:spLocks noGrp="1"/>
          </p:cNvSpPr>
          <p:nvPr>
            <p:ph type="sldNum" sz="quarter" idx="5"/>
          </p:nvPr>
        </p:nvSpPr>
        <p:spPr/>
        <p:txBody>
          <a:bodyPr/>
          <a:lstStyle/>
          <a:p>
            <a:fld id="{01CC0A8B-9D66-4E5D-B089-EED77C31616E}" type="slidenum">
              <a:rPr lang="en-US" smtClean="0"/>
              <a:t>6</a:t>
            </a:fld>
            <a:endParaRPr lang="en-US"/>
          </a:p>
        </p:txBody>
      </p:sp>
    </p:spTree>
    <p:extLst>
      <p:ext uri="{BB962C8B-B14F-4D97-AF65-F5344CB8AC3E}">
        <p14:creationId xmlns:p14="http://schemas.microsoft.com/office/powerpoint/2010/main" val="26780803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l" rtl="0" eaLnBrk="1" latinLnBrk="0" hangingPunct="1">
              <a:spcBef>
                <a:spcPts val="0"/>
              </a:spcBef>
              <a:spcAft>
                <a:spcPts val="0"/>
              </a:spcAft>
            </a:pPr>
            <a:r>
              <a:rPr lang="en-US" sz="1800" kern="1200" dirty="0">
                <a:solidFill>
                  <a:srgbClr val="000000"/>
                </a:solidFill>
                <a:effectLst/>
                <a:latin typeface="Calibri" panose="020F0502020204030204" pitchFamily="34" charset="0"/>
                <a:ea typeface="+mn-ea"/>
                <a:cs typeface="+mn-cs"/>
              </a:rPr>
              <a:t>Acts 5:1-11 KJV  But a certain man named Ananias, with Sapphira his wife, sold a possession,  (2)  And kept back part of the price, his wife also being privy to it, and brought a certain part, and laid it at the apostles' feet.  (3)  But Peter said, Ananias, why hath Satan filled thine heart to lie to the Holy Ghost, and to keep back part of the price of the land?  (4)  Whiles it remained, was it not thine own? and after it was sold, was it not in thine own power? why hast thou conceived this thing in thine heart? thou hast not lied unto men, but unto God.  (5)  And Ananias hearing these words fell down, and gave up the ghost: and great fear came on all them that heard these things.  (6)  And the young men arose, wound him up, and carried him out, and buried him.  (7)  And it was about the space of three hours after, when his wife, not knowing what was done, came in.  (8)  And Peter answered unto her, Tell me whether ye sold the land for so much? And she said, Yea, for so much.  (9)  Then Peter said unto her, How is it that ye have agreed together to tempt the Spirit of the Lord? behold, the feet of them which have buried thy husband are at the door, and shall carry thee out.  (10)  Then fell she down straightway at his feet, and yielded up the ghost: and the young men came in, and found her dead, and, carrying her forth, buried her by her husband.  (11)  And great fear came upon all the church, and upon as many as heard these things.</a:t>
            </a:r>
          </a:p>
          <a:p>
            <a:pPr marL="0" algn="l" rtl="0" eaLnBrk="1" latinLnBrk="0" hangingPunct="1">
              <a:spcBef>
                <a:spcPts val="0"/>
              </a:spcBef>
              <a:spcAft>
                <a:spcPts val="0"/>
              </a:spcAft>
            </a:pPr>
            <a:r>
              <a:rPr lang="en-US" dirty="0">
                <a:effectLst/>
              </a:rPr>
              <a:t>2 Peter 1:21 NAS95  for no prophecy was ever made by an act of human will, but men moved by the Holy Spirit spoke from God.</a:t>
            </a:r>
          </a:p>
          <a:p>
            <a:pPr marL="0" algn="l" rtl="0" eaLnBrk="1" latinLnBrk="0" hangingPunct="1">
              <a:spcBef>
                <a:spcPts val="0"/>
              </a:spcBef>
              <a:spcAft>
                <a:spcPts val="0"/>
              </a:spcAft>
            </a:pPr>
            <a:endParaRPr lang="en-US" dirty="0">
              <a:effectLst/>
            </a:endParaRPr>
          </a:p>
          <a:p>
            <a:r>
              <a:rPr lang="en-US" dirty="0"/>
              <a:t>Luke 16:14-15 NAS95  Now the Pharisees, who were lovers of money, were listening to all these things and were scoffing at Him.  (15)  And He said to them, "You are those who justify yourselves in the sight of men, but God knows your hearts; for that which is highly esteemed among men is detestable in the sight of God.</a:t>
            </a:r>
          </a:p>
          <a:p>
            <a:r>
              <a:rPr lang="en-US" dirty="0"/>
              <a:t>Romans 8:26-27 NAS95  In the same way the Spirit also helps our weakness; for we do not know how to pray as we should, but the Spirit Himself intercedes for us with groanings too deep for words;  (27)  and He who searches the hearts knows what the mind of the Spirit is, because He intercedes for the saints according to the will of God.</a:t>
            </a:r>
          </a:p>
          <a:p>
            <a:r>
              <a:rPr lang="en-US" dirty="0"/>
              <a:t>Hebrews 4:12-13 NAS95  For the word of God is living and active and sharper than any two-edged sword, and piercing as far as the division of soul and spirit, of both joints and marrow, and able to judge the thoughts and intentions of the heart.  (13)  And there is no creature hidden from His sight, but all things are open and laid bare to the eyes of Him with whom we have to do.</a:t>
            </a:r>
          </a:p>
          <a:p>
            <a:endParaRPr lang="en-US" dirty="0"/>
          </a:p>
        </p:txBody>
      </p:sp>
      <p:sp>
        <p:nvSpPr>
          <p:cNvPr id="4" name="Slide Number Placeholder 3"/>
          <p:cNvSpPr>
            <a:spLocks noGrp="1"/>
          </p:cNvSpPr>
          <p:nvPr>
            <p:ph type="sldNum" sz="quarter" idx="5"/>
          </p:nvPr>
        </p:nvSpPr>
        <p:spPr/>
        <p:txBody>
          <a:bodyPr/>
          <a:lstStyle/>
          <a:p>
            <a:fld id="{01CC0A8B-9D66-4E5D-B089-EED77C31616E}" type="slidenum">
              <a:rPr lang="en-US" smtClean="0"/>
              <a:t>7</a:t>
            </a:fld>
            <a:endParaRPr lang="en-US"/>
          </a:p>
        </p:txBody>
      </p:sp>
    </p:spTree>
    <p:extLst>
      <p:ext uri="{BB962C8B-B14F-4D97-AF65-F5344CB8AC3E}">
        <p14:creationId xmlns:p14="http://schemas.microsoft.com/office/powerpoint/2010/main" val="7235557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Ephesians 4:22-25 KJV  That ye put off concerning the former conversation the old man, which is corrupt according to the deceitful lusts;  (23)  And be renewed in the spirit of your mind;  (24)  And that ye put on the new man, which after God is created in righteousness and true holiness.  (25)  Wherefore putting away lying, speak every man truth with his </a:t>
            </a:r>
            <a:r>
              <a:rPr lang="en-US" dirty="0" err="1"/>
              <a:t>neighbour</a:t>
            </a:r>
            <a:r>
              <a:rPr lang="en-US" dirty="0"/>
              <a:t>: for we are members one of another</a:t>
            </a:r>
          </a:p>
          <a:p>
            <a:endParaRPr lang="en-US" dirty="0"/>
          </a:p>
        </p:txBody>
      </p:sp>
      <p:sp>
        <p:nvSpPr>
          <p:cNvPr id="4" name="Slide Number Placeholder 3"/>
          <p:cNvSpPr>
            <a:spLocks noGrp="1"/>
          </p:cNvSpPr>
          <p:nvPr>
            <p:ph type="sldNum" sz="quarter" idx="5"/>
          </p:nvPr>
        </p:nvSpPr>
        <p:spPr/>
        <p:txBody>
          <a:bodyPr/>
          <a:lstStyle/>
          <a:p>
            <a:fld id="{01CC0A8B-9D66-4E5D-B089-EED77C31616E}" type="slidenum">
              <a:rPr lang="en-US" smtClean="0"/>
              <a:t>8</a:t>
            </a:fld>
            <a:endParaRPr lang="en-US"/>
          </a:p>
        </p:txBody>
      </p:sp>
    </p:spTree>
    <p:extLst>
      <p:ext uri="{BB962C8B-B14F-4D97-AF65-F5344CB8AC3E}">
        <p14:creationId xmlns:p14="http://schemas.microsoft.com/office/powerpoint/2010/main" val="20802335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Hebrews 9:27 KJV  And as it is appointed unto men once to die, but after this the judgment:</a:t>
            </a:r>
          </a:p>
          <a:p>
            <a:r>
              <a:rPr lang="en-US" dirty="0"/>
              <a:t>Acts 17:30-31 KJV  And the times of this ignorance God winked at; but now </a:t>
            </a:r>
            <a:r>
              <a:rPr lang="en-US" dirty="0" err="1"/>
              <a:t>commandeth</a:t>
            </a:r>
            <a:r>
              <a:rPr lang="en-US" dirty="0"/>
              <a:t> all men every where to repent:  (31)  Because he hath appointed a day, in the which he will judge the world in righteousness by that man whom he hath ordained; whereof he hath given assurance unto all men, in that he hath raised him from the dead.</a:t>
            </a:r>
          </a:p>
          <a:p>
            <a:r>
              <a:rPr lang="en-US" dirty="0"/>
              <a:t>2 Corinthians 5:9-10 KJV  Wherefore we </a:t>
            </a:r>
            <a:r>
              <a:rPr lang="en-US" dirty="0" err="1"/>
              <a:t>labour</a:t>
            </a:r>
            <a:r>
              <a:rPr lang="en-US" dirty="0"/>
              <a:t>, that, whether present or absent, we may be accepted of him.  (10)  For we must all appear before the judgment seat of Christ; that every one may receive the things done in his body, according to that he hath done, whether it be good or bad.</a:t>
            </a:r>
          </a:p>
          <a:p>
            <a:endParaRPr lang="en-US" dirty="0"/>
          </a:p>
        </p:txBody>
      </p:sp>
      <p:sp>
        <p:nvSpPr>
          <p:cNvPr id="4" name="Slide Number Placeholder 3"/>
          <p:cNvSpPr>
            <a:spLocks noGrp="1"/>
          </p:cNvSpPr>
          <p:nvPr>
            <p:ph type="sldNum" sz="quarter" idx="5"/>
          </p:nvPr>
        </p:nvSpPr>
        <p:spPr/>
        <p:txBody>
          <a:bodyPr/>
          <a:lstStyle/>
          <a:p>
            <a:fld id="{01CC0A8B-9D66-4E5D-B089-EED77C31616E}" type="slidenum">
              <a:rPr lang="en-US" smtClean="0"/>
              <a:t>9</a:t>
            </a:fld>
            <a:endParaRPr lang="en-US"/>
          </a:p>
        </p:txBody>
      </p:sp>
    </p:spTree>
    <p:extLst>
      <p:ext uri="{BB962C8B-B14F-4D97-AF65-F5344CB8AC3E}">
        <p14:creationId xmlns:p14="http://schemas.microsoft.com/office/powerpoint/2010/main" val="31656692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035BF-3B0E-45C0-AEC6-5A161088C87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62824A4-F0B0-4F03-9EE8-E3474A00993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0D7B43C-1AFC-418A-8C9E-5D75E8A101D0}"/>
              </a:ext>
            </a:extLst>
          </p:cNvPr>
          <p:cNvSpPr>
            <a:spLocks noGrp="1"/>
          </p:cNvSpPr>
          <p:nvPr>
            <p:ph type="dt" sz="half" idx="10"/>
          </p:nvPr>
        </p:nvSpPr>
        <p:spPr/>
        <p:txBody>
          <a:bodyPr/>
          <a:lstStyle/>
          <a:p>
            <a:fld id="{5372B5E5-3E89-422B-AB0F-1541989DCDB6}" type="datetimeFigureOut">
              <a:rPr lang="en-US" smtClean="0"/>
              <a:t>12/11/2021</a:t>
            </a:fld>
            <a:endParaRPr lang="en-US"/>
          </a:p>
        </p:txBody>
      </p:sp>
      <p:sp>
        <p:nvSpPr>
          <p:cNvPr id="5" name="Footer Placeholder 4">
            <a:extLst>
              <a:ext uri="{FF2B5EF4-FFF2-40B4-BE49-F238E27FC236}">
                <a16:creationId xmlns:a16="http://schemas.microsoft.com/office/drawing/2014/main" id="{5F07F115-510E-4BE6-8F86-3A901D479F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99BB24-113C-458D-B20F-8102C4947CA2}"/>
              </a:ext>
            </a:extLst>
          </p:cNvPr>
          <p:cNvSpPr>
            <a:spLocks noGrp="1"/>
          </p:cNvSpPr>
          <p:nvPr>
            <p:ph type="sldNum" sz="quarter" idx="12"/>
          </p:nvPr>
        </p:nvSpPr>
        <p:spPr/>
        <p:txBody>
          <a:bodyPr/>
          <a:lstStyle/>
          <a:p>
            <a:fld id="{51666598-FF54-4725-B26D-755C76607AC2}" type="slidenum">
              <a:rPr lang="en-US" smtClean="0"/>
              <a:t>‹Nº›</a:t>
            </a:fld>
            <a:endParaRPr lang="en-US"/>
          </a:p>
        </p:txBody>
      </p:sp>
    </p:spTree>
    <p:extLst>
      <p:ext uri="{BB962C8B-B14F-4D97-AF65-F5344CB8AC3E}">
        <p14:creationId xmlns:p14="http://schemas.microsoft.com/office/powerpoint/2010/main" val="27228187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CFCF0-E684-4144-9A75-CA409E8FD32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F7773B8-6D37-4004-8716-FC2267C5B8B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E05E9E-2F09-4328-A356-B6996C0EA356}"/>
              </a:ext>
            </a:extLst>
          </p:cNvPr>
          <p:cNvSpPr>
            <a:spLocks noGrp="1"/>
          </p:cNvSpPr>
          <p:nvPr>
            <p:ph type="dt" sz="half" idx="10"/>
          </p:nvPr>
        </p:nvSpPr>
        <p:spPr/>
        <p:txBody>
          <a:bodyPr/>
          <a:lstStyle/>
          <a:p>
            <a:fld id="{5372B5E5-3E89-422B-AB0F-1541989DCDB6}" type="datetimeFigureOut">
              <a:rPr lang="en-US" smtClean="0"/>
              <a:t>12/11/2021</a:t>
            </a:fld>
            <a:endParaRPr lang="en-US"/>
          </a:p>
        </p:txBody>
      </p:sp>
      <p:sp>
        <p:nvSpPr>
          <p:cNvPr id="5" name="Footer Placeholder 4">
            <a:extLst>
              <a:ext uri="{FF2B5EF4-FFF2-40B4-BE49-F238E27FC236}">
                <a16:creationId xmlns:a16="http://schemas.microsoft.com/office/drawing/2014/main" id="{6D43C9D3-66AB-4437-8160-8500FF18BB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16C9F0-1DBA-4E18-8317-E9E994FF1F30}"/>
              </a:ext>
            </a:extLst>
          </p:cNvPr>
          <p:cNvSpPr>
            <a:spLocks noGrp="1"/>
          </p:cNvSpPr>
          <p:nvPr>
            <p:ph type="sldNum" sz="quarter" idx="12"/>
          </p:nvPr>
        </p:nvSpPr>
        <p:spPr/>
        <p:txBody>
          <a:bodyPr/>
          <a:lstStyle/>
          <a:p>
            <a:fld id="{51666598-FF54-4725-B26D-755C76607AC2}" type="slidenum">
              <a:rPr lang="en-US" smtClean="0"/>
              <a:t>‹Nº›</a:t>
            </a:fld>
            <a:endParaRPr lang="en-US"/>
          </a:p>
        </p:txBody>
      </p:sp>
    </p:spTree>
    <p:extLst>
      <p:ext uri="{BB962C8B-B14F-4D97-AF65-F5344CB8AC3E}">
        <p14:creationId xmlns:p14="http://schemas.microsoft.com/office/powerpoint/2010/main" val="19404159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4A24A7F-FD29-4A85-85C4-F1E3BC78EF6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EAFAEC3-69C2-482E-8C0F-2960AE7BD4E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CC02E2-A0AC-4A49-A64C-6D0C89C02A30}"/>
              </a:ext>
            </a:extLst>
          </p:cNvPr>
          <p:cNvSpPr>
            <a:spLocks noGrp="1"/>
          </p:cNvSpPr>
          <p:nvPr>
            <p:ph type="dt" sz="half" idx="10"/>
          </p:nvPr>
        </p:nvSpPr>
        <p:spPr/>
        <p:txBody>
          <a:bodyPr/>
          <a:lstStyle/>
          <a:p>
            <a:fld id="{5372B5E5-3E89-422B-AB0F-1541989DCDB6}" type="datetimeFigureOut">
              <a:rPr lang="en-US" smtClean="0"/>
              <a:t>12/11/2021</a:t>
            </a:fld>
            <a:endParaRPr lang="en-US"/>
          </a:p>
        </p:txBody>
      </p:sp>
      <p:sp>
        <p:nvSpPr>
          <p:cNvPr id="5" name="Footer Placeholder 4">
            <a:extLst>
              <a:ext uri="{FF2B5EF4-FFF2-40B4-BE49-F238E27FC236}">
                <a16:creationId xmlns:a16="http://schemas.microsoft.com/office/drawing/2014/main" id="{3FAE33FC-3D8A-4F8D-B73E-3B43582126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8DB379-0F5E-4E6E-A46E-BF0108C3CEDA}"/>
              </a:ext>
            </a:extLst>
          </p:cNvPr>
          <p:cNvSpPr>
            <a:spLocks noGrp="1"/>
          </p:cNvSpPr>
          <p:nvPr>
            <p:ph type="sldNum" sz="quarter" idx="12"/>
          </p:nvPr>
        </p:nvSpPr>
        <p:spPr/>
        <p:txBody>
          <a:bodyPr/>
          <a:lstStyle/>
          <a:p>
            <a:fld id="{51666598-FF54-4725-B26D-755C76607AC2}" type="slidenum">
              <a:rPr lang="en-US" smtClean="0"/>
              <a:t>‹Nº›</a:t>
            </a:fld>
            <a:endParaRPr lang="en-US"/>
          </a:p>
        </p:txBody>
      </p:sp>
    </p:spTree>
    <p:extLst>
      <p:ext uri="{BB962C8B-B14F-4D97-AF65-F5344CB8AC3E}">
        <p14:creationId xmlns:p14="http://schemas.microsoft.com/office/powerpoint/2010/main" val="20693173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65AB6-C03F-498D-B169-3E3CCE1A57EF}"/>
              </a:ext>
            </a:extLst>
          </p:cNvPr>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a:extLst>
              <a:ext uri="{FF2B5EF4-FFF2-40B4-BE49-F238E27FC236}">
                <a16:creationId xmlns:a16="http://schemas.microsoft.com/office/drawing/2014/main" id="{D79C2511-B3C6-4BC0-95B8-EF57C7E424C9}"/>
              </a:ext>
            </a:extLst>
          </p:cNvPr>
          <p:cNvSpPr>
            <a:spLocks noGrp="1"/>
          </p:cNvSpPr>
          <p:nvPr>
            <p:ph idx="1"/>
          </p:nvPr>
        </p:nvSpPr>
        <p:spPr/>
        <p:txBody>
          <a:bodyPr/>
          <a:lstStyle>
            <a:lvl1pPr>
              <a:defRPr b="1"/>
            </a:lvl1pPr>
            <a:lvl2pPr>
              <a:defRPr b="1"/>
            </a:lvl2pPr>
            <a:lvl3pPr>
              <a:defRPr b="1"/>
            </a:lvl3pPr>
            <a:lvl4pPr>
              <a:defRPr b="1"/>
            </a:lvl4pPr>
            <a:lvl5pPr>
              <a:defRPr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63B09A9-BCBC-48D2-BF0A-B7F2DF93BE13}"/>
              </a:ext>
            </a:extLst>
          </p:cNvPr>
          <p:cNvSpPr>
            <a:spLocks noGrp="1"/>
          </p:cNvSpPr>
          <p:nvPr>
            <p:ph type="dt" sz="half" idx="10"/>
          </p:nvPr>
        </p:nvSpPr>
        <p:spPr/>
        <p:txBody>
          <a:bodyPr/>
          <a:lstStyle/>
          <a:p>
            <a:fld id="{5372B5E5-3E89-422B-AB0F-1541989DCDB6}" type="datetimeFigureOut">
              <a:rPr lang="en-US" smtClean="0"/>
              <a:t>12/11/2021</a:t>
            </a:fld>
            <a:endParaRPr lang="en-US"/>
          </a:p>
        </p:txBody>
      </p:sp>
      <p:sp>
        <p:nvSpPr>
          <p:cNvPr id="5" name="Footer Placeholder 4">
            <a:extLst>
              <a:ext uri="{FF2B5EF4-FFF2-40B4-BE49-F238E27FC236}">
                <a16:creationId xmlns:a16="http://schemas.microsoft.com/office/drawing/2014/main" id="{19CFE341-A56F-41B0-AAA3-CB9B0D6161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7618D5-3158-4D0A-81CC-441CD79973EC}"/>
              </a:ext>
            </a:extLst>
          </p:cNvPr>
          <p:cNvSpPr>
            <a:spLocks noGrp="1"/>
          </p:cNvSpPr>
          <p:nvPr>
            <p:ph type="sldNum" sz="quarter" idx="12"/>
          </p:nvPr>
        </p:nvSpPr>
        <p:spPr/>
        <p:txBody>
          <a:bodyPr/>
          <a:lstStyle/>
          <a:p>
            <a:fld id="{51666598-FF54-4725-B26D-755C76607AC2}" type="slidenum">
              <a:rPr lang="en-US" smtClean="0"/>
              <a:t>‹Nº›</a:t>
            </a:fld>
            <a:endParaRPr lang="en-US"/>
          </a:p>
        </p:txBody>
      </p:sp>
    </p:spTree>
    <p:extLst>
      <p:ext uri="{BB962C8B-B14F-4D97-AF65-F5344CB8AC3E}">
        <p14:creationId xmlns:p14="http://schemas.microsoft.com/office/powerpoint/2010/main" val="12770950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D78EF-E065-4EE2-9A28-21290C8DC25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B2CDBC0-1134-4C9F-A0B3-16011EC74CD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587546D-17BD-4D18-BD28-AE5D8DE0FFA3}"/>
              </a:ext>
            </a:extLst>
          </p:cNvPr>
          <p:cNvSpPr>
            <a:spLocks noGrp="1"/>
          </p:cNvSpPr>
          <p:nvPr>
            <p:ph type="dt" sz="half" idx="10"/>
          </p:nvPr>
        </p:nvSpPr>
        <p:spPr/>
        <p:txBody>
          <a:bodyPr/>
          <a:lstStyle/>
          <a:p>
            <a:fld id="{5372B5E5-3E89-422B-AB0F-1541989DCDB6}" type="datetimeFigureOut">
              <a:rPr lang="en-US" smtClean="0"/>
              <a:t>12/11/2021</a:t>
            </a:fld>
            <a:endParaRPr lang="en-US"/>
          </a:p>
        </p:txBody>
      </p:sp>
      <p:sp>
        <p:nvSpPr>
          <p:cNvPr id="5" name="Footer Placeholder 4">
            <a:extLst>
              <a:ext uri="{FF2B5EF4-FFF2-40B4-BE49-F238E27FC236}">
                <a16:creationId xmlns:a16="http://schemas.microsoft.com/office/drawing/2014/main" id="{7268C465-DF91-436B-B177-88E87FBCB9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58F0A7-7CA5-4613-8C2D-3364C7078585}"/>
              </a:ext>
            </a:extLst>
          </p:cNvPr>
          <p:cNvSpPr>
            <a:spLocks noGrp="1"/>
          </p:cNvSpPr>
          <p:nvPr>
            <p:ph type="sldNum" sz="quarter" idx="12"/>
          </p:nvPr>
        </p:nvSpPr>
        <p:spPr/>
        <p:txBody>
          <a:bodyPr/>
          <a:lstStyle/>
          <a:p>
            <a:fld id="{51666598-FF54-4725-B26D-755C76607AC2}" type="slidenum">
              <a:rPr lang="en-US" smtClean="0"/>
              <a:t>‹Nº›</a:t>
            </a:fld>
            <a:endParaRPr lang="en-US"/>
          </a:p>
        </p:txBody>
      </p:sp>
    </p:spTree>
    <p:extLst>
      <p:ext uri="{BB962C8B-B14F-4D97-AF65-F5344CB8AC3E}">
        <p14:creationId xmlns:p14="http://schemas.microsoft.com/office/powerpoint/2010/main" val="651316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B8F016-0DDF-41D9-82B9-2538ACF2AFB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48C0437-E192-46F4-802F-88D4C02964B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A87B9F7-1DDB-40E2-AEC6-5BF103B9101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90AB538-9E89-45E4-B6A5-BF4304FA1E4F}"/>
              </a:ext>
            </a:extLst>
          </p:cNvPr>
          <p:cNvSpPr>
            <a:spLocks noGrp="1"/>
          </p:cNvSpPr>
          <p:nvPr>
            <p:ph type="dt" sz="half" idx="10"/>
          </p:nvPr>
        </p:nvSpPr>
        <p:spPr/>
        <p:txBody>
          <a:bodyPr/>
          <a:lstStyle/>
          <a:p>
            <a:fld id="{5372B5E5-3E89-422B-AB0F-1541989DCDB6}" type="datetimeFigureOut">
              <a:rPr lang="en-US" smtClean="0"/>
              <a:t>12/11/2021</a:t>
            </a:fld>
            <a:endParaRPr lang="en-US"/>
          </a:p>
        </p:txBody>
      </p:sp>
      <p:sp>
        <p:nvSpPr>
          <p:cNvPr id="6" name="Footer Placeholder 5">
            <a:extLst>
              <a:ext uri="{FF2B5EF4-FFF2-40B4-BE49-F238E27FC236}">
                <a16:creationId xmlns:a16="http://schemas.microsoft.com/office/drawing/2014/main" id="{A8081BB9-9025-42A6-834E-36DFE464507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04DD6F-7377-42AB-BF62-633AFC80B067}"/>
              </a:ext>
            </a:extLst>
          </p:cNvPr>
          <p:cNvSpPr>
            <a:spLocks noGrp="1"/>
          </p:cNvSpPr>
          <p:nvPr>
            <p:ph type="sldNum" sz="quarter" idx="12"/>
          </p:nvPr>
        </p:nvSpPr>
        <p:spPr/>
        <p:txBody>
          <a:bodyPr/>
          <a:lstStyle/>
          <a:p>
            <a:fld id="{51666598-FF54-4725-B26D-755C76607AC2}" type="slidenum">
              <a:rPr lang="en-US" smtClean="0"/>
              <a:t>‹Nº›</a:t>
            </a:fld>
            <a:endParaRPr lang="en-US"/>
          </a:p>
        </p:txBody>
      </p:sp>
    </p:spTree>
    <p:extLst>
      <p:ext uri="{BB962C8B-B14F-4D97-AF65-F5344CB8AC3E}">
        <p14:creationId xmlns:p14="http://schemas.microsoft.com/office/powerpoint/2010/main" val="8006267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9C790-93D2-4FBA-BB14-826D6D6F863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13E8AA7-26EE-45EE-9AF2-6C4A3DE95DB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98C7F72-2DCF-4149-8D74-45579CCB3A8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A719599-6CE7-4A2D-8384-0A0BFB15FA0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86E01C0-527E-43DA-B6FC-970B71F510A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861D316-F1D2-4C2C-A482-9B8612A87CA5}"/>
              </a:ext>
            </a:extLst>
          </p:cNvPr>
          <p:cNvSpPr>
            <a:spLocks noGrp="1"/>
          </p:cNvSpPr>
          <p:nvPr>
            <p:ph type="dt" sz="half" idx="10"/>
          </p:nvPr>
        </p:nvSpPr>
        <p:spPr/>
        <p:txBody>
          <a:bodyPr/>
          <a:lstStyle/>
          <a:p>
            <a:fld id="{5372B5E5-3E89-422B-AB0F-1541989DCDB6}" type="datetimeFigureOut">
              <a:rPr lang="en-US" smtClean="0"/>
              <a:t>12/11/2021</a:t>
            </a:fld>
            <a:endParaRPr lang="en-US"/>
          </a:p>
        </p:txBody>
      </p:sp>
      <p:sp>
        <p:nvSpPr>
          <p:cNvPr id="8" name="Footer Placeholder 7">
            <a:extLst>
              <a:ext uri="{FF2B5EF4-FFF2-40B4-BE49-F238E27FC236}">
                <a16:creationId xmlns:a16="http://schemas.microsoft.com/office/drawing/2014/main" id="{9E5B7A1F-B697-496E-881C-C795CB8D09C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FC9453E-69C4-4D3F-AD0B-BD2E38980531}"/>
              </a:ext>
            </a:extLst>
          </p:cNvPr>
          <p:cNvSpPr>
            <a:spLocks noGrp="1"/>
          </p:cNvSpPr>
          <p:nvPr>
            <p:ph type="sldNum" sz="quarter" idx="12"/>
          </p:nvPr>
        </p:nvSpPr>
        <p:spPr/>
        <p:txBody>
          <a:bodyPr/>
          <a:lstStyle/>
          <a:p>
            <a:fld id="{51666598-FF54-4725-B26D-755C76607AC2}" type="slidenum">
              <a:rPr lang="en-US" smtClean="0"/>
              <a:t>‹Nº›</a:t>
            </a:fld>
            <a:endParaRPr lang="en-US"/>
          </a:p>
        </p:txBody>
      </p:sp>
    </p:spTree>
    <p:extLst>
      <p:ext uri="{BB962C8B-B14F-4D97-AF65-F5344CB8AC3E}">
        <p14:creationId xmlns:p14="http://schemas.microsoft.com/office/powerpoint/2010/main" val="39987403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36F44-FE32-4F03-9B9C-462EE91A58D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EBB1890-BBCE-4683-9B02-C941574CE0B3}"/>
              </a:ext>
            </a:extLst>
          </p:cNvPr>
          <p:cNvSpPr>
            <a:spLocks noGrp="1"/>
          </p:cNvSpPr>
          <p:nvPr>
            <p:ph type="dt" sz="half" idx="10"/>
          </p:nvPr>
        </p:nvSpPr>
        <p:spPr/>
        <p:txBody>
          <a:bodyPr/>
          <a:lstStyle/>
          <a:p>
            <a:fld id="{5372B5E5-3E89-422B-AB0F-1541989DCDB6}" type="datetimeFigureOut">
              <a:rPr lang="en-US" smtClean="0"/>
              <a:t>12/11/2021</a:t>
            </a:fld>
            <a:endParaRPr lang="en-US"/>
          </a:p>
        </p:txBody>
      </p:sp>
      <p:sp>
        <p:nvSpPr>
          <p:cNvPr id="4" name="Footer Placeholder 3">
            <a:extLst>
              <a:ext uri="{FF2B5EF4-FFF2-40B4-BE49-F238E27FC236}">
                <a16:creationId xmlns:a16="http://schemas.microsoft.com/office/drawing/2014/main" id="{0A5B1D30-F16B-440D-BC43-81BC68DCFD4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2C7A490-1F32-45CA-808C-57D19204FD0E}"/>
              </a:ext>
            </a:extLst>
          </p:cNvPr>
          <p:cNvSpPr>
            <a:spLocks noGrp="1"/>
          </p:cNvSpPr>
          <p:nvPr>
            <p:ph type="sldNum" sz="quarter" idx="12"/>
          </p:nvPr>
        </p:nvSpPr>
        <p:spPr/>
        <p:txBody>
          <a:bodyPr/>
          <a:lstStyle/>
          <a:p>
            <a:fld id="{51666598-FF54-4725-B26D-755C76607AC2}" type="slidenum">
              <a:rPr lang="en-US" smtClean="0"/>
              <a:t>‹Nº›</a:t>
            </a:fld>
            <a:endParaRPr lang="en-US"/>
          </a:p>
        </p:txBody>
      </p:sp>
    </p:spTree>
    <p:extLst>
      <p:ext uri="{BB962C8B-B14F-4D97-AF65-F5344CB8AC3E}">
        <p14:creationId xmlns:p14="http://schemas.microsoft.com/office/powerpoint/2010/main" val="20576670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CBD28E7-7C5B-44CD-A600-0431E5AA6C68}"/>
              </a:ext>
            </a:extLst>
          </p:cNvPr>
          <p:cNvSpPr>
            <a:spLocks noGrp="1"/>
          </p:cNvSpPr>
          <p:nvPr>
            <p:ph type="dt" sz="half" idx="10"/>
          </p:nvPr>
        </p:nvSpPr>
        <p:spPr/>
        <p:txBody>
          <a:bodyPr/>
          <a:lstStyle/>
          <a:p>
            <a:fld id="{5372B5E5-3E89-422B-AB0F-1541989DCDB6}" type="datetimeFigureOut">
              <a:rPr lang="en-US" smtClean="0"/>
              <a:t>12/11/2021</a:t>
            </a:fld>
            <a:endParaRPr lang="en-US"/>
          </a:p>
        </p:txBody>
      </p:sp>
      <p:sp>
        <p:nvSpPr>
          <p:cNvPr id="3" name="Footer Placeholder 2">
            <a:extLst>
              <a:ext uri="{FF2B5EF4-FFF2-40B4-BE49-F238E27FC236}">
                <a16:creationId xmlns:a16="http://schemas.microsoft.com/office/drawing/2014/main" id="{4BAE7DFE-6CA5-4EAD-BA32-B20E7B6C53D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D62DFED-F5F6-49AF-858D-7DBF6E9595A2}"/>
              </a:ext>
            </a:extLst>
          </p:cNvPr>
          <p:cNvSpPr>
            <a:spLocks noGrp="1"/>
          </p:cNvSpPr>
          <p:nvPr>
            <p:ph type="sldNum" sz="quarter" idx="12"/>
          </p:nvPr>
        </p:nvSpPr>
        <p:spPr/>
        <p:txBody>
          <a:bodyPr/>
          <a:lstStyle/>
          <a:p>
            <a:fld id="{51666598-FF54-4725-B26D-755C76607AC2}" type="slidenum">
              <a:rPr lang="en-US" smtClean="0"/>
              <a:t>‹Nº›</a:t>
            </a:fld>
            <a:endParaRPr lang="en-US"/>
          </a:p>
        </p:txBody>
      </p:sp>
    </p:spTree>
    <p:extLst>
      <p:ext uri="{BB962C8B-B14F-4D97-AF65-F5344CB8AC3E}">
        <p14:creationId xmlns:p14="http://schemas.microsoft.com/office/powerpoint/2010/main" val="15936225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9B7CE-74A4-4A11-82B2-186813C5501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311D2B1-81C7-456A-AB3F-B377075F732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9FF50CC-23B5-490B-A8C6-51E9E30396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39AC7D7-2701-4D1E-A357-E614D46FAB72}"/>
              </a:ext>
            </a:extLst>
          </p:cNvPr>
          <p:cNvSpPr>
            <a:spLocks noGrp="1"/>
          </p:cNvSpPr>
          <p:nvPr>
            <p:ph type="dt" sz="half" idx="10"/>
          </p:nvPr>
        </p:nvSpPr>
        <p:spPr/>
        <p:txBody>
          <a:bodyPr/>
          <a:lstStyle/>
          <a:p>
            <a:fld id="{5372B5E5-3E89-422B-AB0F-1541989DCDB6}" type="datetimeFigureOut">
              <a:rPr lang="en-US" smtClean="0"/>
              <a:t>12/11/2021</a:t>
            </a:fld>
            <a:endParaRPr lang="en-US"/>
          </a:p>
        </p:txBody>
      </p:sp>
      <p:sp>
        <p:nvSpPr>
          <p:cNvPr id="6" name="Footer Placeholder 5">
            <a:extLst>
              <a:ext uri="{FF2B5EF4-FFF2-40B4-BE49-F238E27FC236}">
                <a16:creationId xmlns:a16="http://schemas.microsoft.com/office/drawing/2014/main" id="{CF892296-1A77-46E3-AC65-8D62F051AC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A6911B-46DC-49C8-8618-0D28C70152A1}"/>
              </a:ext>
            </a:extLst>
          </p:cNvPr>
          <p:cNvSpPr>
            <a:spLocks noGrp="1"/>
          </p:cNvSpPr>
          <p:nvPr>
            <p:ph type="sldNum" sz="quarter" idx="12"/>
          </p:nvPr>
        </p:nvSpPr>
        <p:spPr/>
        <p:txBody>
          <a:bodyPr/>
          <a:lstStyle/>
          <a:p>
            <a:fld id="{51666598-FF54-4725-B26D-755C76607AC2}" type="slidenum">
              <a:rPr lang="en-US" smtClean="0"/>
              <a:t>‹Nº›</a:t>
            </a:fld>
            <a:endParaRPr lang="en-US"/>
          </a:p>
        </p:txBody>
      </p:sp>
    </p:spTree>
    <p:extLst>
      <p:ext uri="{BB962C8B-B14F-4D97-AF65-F5344CB8AC3E}">
        <p14:creationId xmlns:p14="http://schemas.microsoft.com/office/powerpoint/2010/main" val="21067368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1A8432-AADF-4F06-BE72-02F15EE8C8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5D02A02-6810-495C-8CE9-30924B8B8C0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0F2DB45-14DA-4371-84EB-79B40E53A8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03683B3-FF97-452C-B402-9DAC5AA4CFAA}"/>
              </a:ext>
            </a:extLst>
          </p:cNvPr>
          <p:cNvSpPr>
            <a:spLocks noGrp="1"/>
          </p:cNvSpPr>
          <p:nvPr>
            <p:ph type="dt" sz="half" idx="10"/>
          </p:nvPr>
        </p:nvSpPr>
        <p:spPr/>
        <p:txBody>
          <a:bodyPr/>
          <a:lstStyle/>
          <a:p>
            <a:fld id="{5372B5E5-3E89-422B-AB0F-1541989DCDB6}" type="datetimeFigureOut">
              <a:rPr lang="en-US" smtClean="0"/>
              <a:t>12/11/2021</a:t>
            </a:fld>
            <a:endParaRPr lang="en-US"/>
          </a:p>
        </p:txBody>
      </p:sp>
      <p:sp>
        <p:nvSpPr>
          <p:cNvPr id="6" name="Footer Placeholder 5">
            <a:extLst>
              <a:ext uri="{FF2B5EF4-FFF2-40B4-BE49-F238E27FC236}">
                <a16:creationId xmlns:a16="http://schemas.microsoft.com/office/drawing/2014/main" id="{B65FB343-A958-49DB-8AEA-D8A4E6EF041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E0BB089-CA9C-42D5-8290-1C420B38968F}"/>
              </a:ext>
            </a:extLst>
          </p:cNvPr>
          <p:cNvSpPr>
            <a:spLocks noGrp="1"/>
          </p:cNvSpPr>
          <p:nvPr>
            <p:ph type="sldNum" sz="quarter" idx="12"/>
          </p:nvPr>
        </p:nvSpPr>
        <p:spPr/>
        <p:txBody>
          <a:bodyPr/>
          <a:lstStyle/>
          <a:p>
            <a:fld id="{51666598-FF54-4725-B26D-755C76607AC2}" type="slidenum">
              <a:rPr lang="en-US" smtClean="0"/>
              <a:t>‹Nº›</a:t>
            </a:fld>
            <a:endParaRPr lang="en-US"/>
          </a:p>
        </p:txBody>
      </p:sp>
    </p:spTree>
    <p:extLst>
      <p:ext uri="{BB962C8B-B14F-4D97-AF65-F5344CB8AC3E}">
        <p14:creationId xmlns:p14="http://schemas.microsoft.com/office/powerpoint/2010/main" val="25439269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7A0925E-1AB2-4397-9545-B1FFC8304F0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7833619-AA17-4DE8-B84E-29E75A35BA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EF4845-714C-4800-A7D9-11023184CA4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72B5E5-3E89-422B-AB0F-1541989DCDB6}" type="datetimeFigureOut">
              <a:rPr lang="en-US" smtClean="0"/>
              <a:t>12/11/2021</a:t>
            </a:fld>
            <a:endParaRPr lang="en-US"/>
          </a:p>
        </p:txBody>
      </p:sp>
      <p:sp>
        <p:nvSpPr>
          <p:cNvPr id="5" name="Footer Placeholder 4">
            <a:extLst>
              <a:ext uri="{FF2B5EF4-FFF2-40B4-BE49-F238E27FC236}">
                <a16:creationId xmlns:a16="http://schemas.microsoft.com/office/drawing/2014/main" id="{6CB4A0FA-56D1-4DA1-B1A7-DC3A6294728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933DB94-BB33-40F0-9700-02C2F2DA452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666598-FF54-4725-B26D-755C76607AC2}" type="slidenum">
              <a:rPr lang="en-US" smtClean="0"/>
              <a:t>‹Nº›</a:t>
            </a:fld>
            <a:endParaRPr lang="en-US"/>
          </a:p>
        </p:txBody>
      </p:sp>
    </p:spTree>
    <p:extLst>
      <p:ext uri="{BB962C8B-B14F-4D97-AF65-F5344CB8AC3E}">
        <p14:creationId xmlns:p14="http://schemas.microsoft.com/office/powerpoint/2010/main" val="35478531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2" name="Freeform 5">
            <a:extLst>
              <a:ext uri="{FF2B5EF4-FFF2-40B4-BE49-F238E27FC236}">
                <a16:creationId xmlns:a16="http://schemas.microsoft.com/office/drawing/2014/main" id="{07322A9E-F1EC-405E-8971-BA906EFFCC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29674" y="1290909"/>
            <a:ext cx="9702800" cy="5573512"/>
          </a:xfrm>
          <a:custGeom>
            <a:avLst/>
            <a:gdLst>
              <a:gd name="T0" fmla="*/ 1752 w 2038"/>
              <a:gd name="T1" fmla="*/ 1169 h 1169"/>
              <a:gd name="T2" fmla="*/ 1487 w 2038"/>
              <a:gd name="T3" fmla="*/ 334 h 1169"/>
              <a:gd name="T4" fmla="*/ 860 w 2038"/>
              <a:gd name="T5" fmla="*/ 22 h 1169"/>
              <a:gd name="T6" fmla="*/ 199 w 2038"/>
              <a:gd name="T7" fmla="*/ 318 h 1169"/>
              <a:gd name="T8" fmla="*/ 399 w 2038"/>
              <a:gd name="T9" fmla="*/ 1165 h 1169"/>
            </a:gdLst>
            <a:ahLst/>
            <a:cxnLst>
              <a:cxn ang="0">
                <a:pos x="T0" y="T1"/>
              </a:cxn>
              <a:cxn ang="0">
                <a:pos x="T2" y="T3"/>
              </a:cxn>
              <a:cxn ang="0">
                <a:pos x="T4" y="T5"/>
              </a:cxn>
              <a:cxn ang="0">
                <a:pos x="T6" y="T7"/>
              </a:cxn>
              <a:cxn ang="0">
                <a:pos x="T8" y="T9"/>
              </a:cxn>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4" name="Freeform 6">
            <a:extLst>
              <a:ext uri="{FF2B5EF4-FFF2-40B4-BE49-F238E27FC236}">
                <a16:creationId xmlns:a16="http://schemas.microsoft.com/office/drawing/2014/main" id="{A5704422-1118-4FD1-95AD-29A064EB80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70451" y="2010741"/>
            <a:ext cx="7373938" cy="4848892"/>
          </a:xfrm>
          <a:custGeom>
            <a:avLst/>
            <a:gdLst>
              <a:gd name="T0" fmla="*/ 1025 w 1549"/>
              <a:gd name="T1" fmla="*/ 1016 h 1017"/>
              <a:gd name="T2" fmla="*/ 1443 w 1549"/>
              <a:gd name="T3" fmla="*/ 592 h 1017"/>
              <a:gd name="T4" fmla="*/ 782 w 1549"/>
              <a:gd name="T5" fmla="*/ 53 h 1017"/>
              <a:gd name="T6" fmla="*/ 150 w 1549"/>
              <a:gd name="T7" fmla="*/ 329 h 1017"/>
              <a:gd name="T8" fmla="*/ 477 w 1549"/>
              <a:gd name="T9" fmla="*/ 1017 h 1017"/>
            </a:gdLst>
            <a:ahLst/>
            <a:cxnLst>
              <a:cxn ang="0">
                <a:pos x="T0" y="T1"/>
              </a:cxn>
              <a:cxn ang="0">
                <a:pos x="T2" y="T3"/>
              </a:cxn>
              <a:cxn ang="0">
                <a:pos x="T4" y="T5"/>
              </a:cxn>
              <a:cxn ang="0">
                <a:pos x="T6" y="T7"/>
              </a:cxn>
              <a:cxn ang="0">
                <a:pos x="T8" y="T9"/>
              </a:cxn>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6" name="Freeform 7">
            <a:extLst>
              <a:ext uri="{FF2B5EF4-FFF2-40B4-BE49-F238E27FC236}">
                <a16:creationId xmlns:a16="http://schemas.microsoft.com/office/drawing/2014/main" id="{A88B2AAA-B805-498E-A9E6-98B8858554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251351" y="1780905"/>
            <a:ext cx="8035925" cy="5083516"/>
          </a:xfrm>
          <a:custGeom>
            <a:avLst/>
            <a:gdLst>
              <a:gd name="T0" fmla="*/ 1302 w 1688"/>
              <a:gd name="T1" fmla="*/ 1066 h 1066"/>
              <a:gd name="T2" fmla="*/ 1613 w 1688"/>
              <a:gd name="T3" fmla="*/ 850 h 1066"/>
              <a:gd name="T4" fmla="*/ 1517 w 1688"/>
              <a:gd name="T5" fmla="*/ 471 h 1066"/>
              <a:gd name="T6" fmla="*/ 798 w 1688"/>
              <a:gd name="T7" fmla="*/ 28 h 1066"/>
              <a:gd name="T8" fmla="*/ 181 w 1688"/>
              <a:gd name="T9" fmla="*/ 333 h 1066"/>
              <a:gd name="T10" fmla="*/ 420 w 1688"/>
              <a:gd name="T11" fmla="*/ 1066 h 1066"/>
            </a:gdLst>
            <a:ahLst/>
            <a:cxnLst>
              <a:cxn ang="0">
                <a:pos x="T0" y="T1"/>
              </a:cxn>
              <a:cxn ang="0">
                <a:pos x="T2" y="T3"/>
              </a:cxn>
              <a:cxn ang="0">
                <a:pos x="T4" y="T5"/>
              </a:cxn>
              <a:cxn ang="0">
                <a:pos x="T6" y="T7"/>
              </a:cxn>
              <a:cxn ang="0">
                <a:pos x="T8" y="T9"/>
              </a:cxn>
              <a:cxn ang="0">
                <a:pos x="T10" y="T11"/>
              </a:cxn>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8" name="Freeform 8">
            <a:extLst>
              <a:ext uri="{FF2B5EF4-FFF2-40B4-BE49-F238E27FC236}">
                <a16:creationId xmlns:a16="http://schemas.microsoft.com/office/drawing/2014/main" id="{9B8051E0-19D7-43E1-BFD9-E6DBFEB3A3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542347"/>
            <a:ext cx="10334625" cy="6322075"/>
          </a:xfrm>
          <a:custGeom>
            <a:avLst/>
            <a:gdLst>
              <a:gd name="T0" fmla="*/ 1873 w 2171"/>
              <a:gd name="T1" fmla="*/ 1326 h 1326"/>
              <a:gd name="T2" fmla="*/ 1609 w 2171"/>
              <a:gd name="T3" fmla="*/ 473 h 1326"/>
              <a:gd name="T4" fmla="*/ 880 w 2171"/>
              <a:gd name="T5" fmla="*/ 63 h 1326"/>
              <a:gd name="T6" fmla="*/ 0 w 2171"/>
              <a:gd name="T7" fmla="*/ 423 h 1326"/>
            </a:gdLst>
            <a:ahLst/>
            <a:cxnLst>
              <a:cxn ang="0">
                <a:pos x="T0" y="T1"/>
              </a:cxn>
              <a:cxn ang="0">
                <a:pos x="T2" y="T3"/>
              </a:cxn>
              <a:cxn ang="0">
                <a:pos x="T4" y="T5"/>
              </a:cxn>
              <a:cxn ang="0">
                <a:pos x="T6" y="T7"/>
              </a:cxn>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0" name="Freeform 9">
            <a:extLst>
              <a:ext uri="{FF2B5EF4-FFF2-40B4-BE49-F238E27FC236}">
                <a16:creationId xmlns:a16="http://schemas.microsoft.com/office/drawing/2014/main" id="{4EDB2B02-86A2-46F5-A4BE-B7D9B10411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701" y="6178751"/>
            <a:ext cx="504825" cy="681527"/>
          </a:xfrm>
          <a:custGeom>
            <a:avLst/>
            <a:gdLst>
              <a:gd name="T0" fmla="*/ 0 w 106"/>
              <a:gd name="T1" fmla="*/ 0 h 143"/>
              <a:gd name="T2" fmla="*/ 106 w 106"/>
              <a:gd name="T3" fmla="*/ 143 h 143"/>
            </a:gdLst>
            <a:ahLst/>
            <a:cxnLst>
              <a:cxn ang="0">
                <a:pos x="T0" y="T1"/>
              </a:cxn>
              <a:cxn ang="0">
                <a:pos x="T2" y="T3"/>
              </a:cxn>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2" name="Freeform 10">
            <a:extLst>
              <a:ext uri="{FF2B5EF4-FFF2-40B4-BE49-F238E27FC236}">
                <a16:creationId xmlns:a16="http://schemas.microsoft.com/office/drawing/2014/main" id="{43954639-FB5D-41F4-9560-6F6DFE7784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59376"/>
            <a:ext cx="11091863" cy="6923796"/>
          </a:xfrm>
          <a:custGeom>
            <a:avLst/>
            <a:gdLst>
              <a:gd name="T0" fmla="*/ 2046 w 2330"/>
              <a:gd name="T1" fmla="*/ 1452 h 1452"/>
              <a:gd name="T2" fmla="*/ 1813 w 2330"/>
              <a:gd name="T3" fmla="*/ 601 h 1452"/>
              <a:gd name="T4" fmla="*/ 956 w 2330"/>
              <a:gd name="T5" fmla="*/ 97 h 1452"/>
              <a:gd name="T6" fmla="*/ 0 w 2330"/>
              <a:gd name="T7" fmla="*/ 366 h 1452"/>
            </a:gdLst>
            <a:ahLst/>
            <a:cxnLst>
              <a:cxn ang="0">
                <a:pos x="T0" y="T1"/>
              </a:cxn>
              <a:cxn ang="0">
                <a:pos x="T2" y="T3"/>
              </a:cxn>
              <a:cxn ang="0">
                <a:pos x="T4" y="T5"/>
              </a:cxn>
              <a:cxn ang="0">
                <a:pos x="T6" y="T7"/>
              </a:cxn>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4" name="Freeform 12">
            <a:extLst>
              <a:ext uri="{FF2B5EF4-FFF2-40B4-BE49-F238E27FC236}">
                <a16:creationId xmlns:a16="http://schemas.microsoft.com/office/drawing/2014/main" id="{E898931C-0323-41FA-A036-20F818B1FF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1916"/>
            <a:ext cx="1057275" cy="614491"/>
          </a:xfrm>
          <a:custGeom>
            <a:avLst/>
            <a:gdLst>
              <a:gd name="T0" fmla="*/ 222 w 222"/>
              <a:gd name="T1" fmla="*/ 0 h 129"/>
              <a:gd name="T2" fmla="*/ 0 w 222"/>
              <a:gd name="T3" fmla="*/ 129 h 129"/>
            </a:gdLst>
            <a:ahLst/>
            <a:cxnLst>
              <a:cxn ang="0">
                <a:pos x="T0" y="T1"/>
              </a:cxn>
              <a:cxn ang="0">
                <a:pos x="T2" y="T3"/>
              </a:cxn>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6" name="Freeform 14">
            <a:extLst>
              <a:ext uri="{FF2B5EF4-FFF2-40B4-BE49-F238E27FC236}">
                <a16:creationId xmlns:a16="http://schemas.microsoft.com/office/drawing/2014/main" id="{89AFE9DD-0792-4B98-B4EB-97ACA17E6A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701" y="-6705"/>
            <a:ext cx="595313" cy="352734"/>
          </a:xfrm>
          <a:custGeom>
            <a:avLst/>
            <a:gdLst>
              <a:gd name="T0" fmla="*/ 125 w 125"/>
              <a:gd name="T1" fmla="*/ 0 h 74"/>
              <a:gd name="T2" fmla="*/ 0 w 125"/>
              <a:gd name="T3" fmla="*/ 74 h 74"/>
            </a:gdLst>
            <a:ahLst/>
            <a:cxnLst>
              <a:cxn ang="0">
                <a:pos x="T0" y="T1"/>
              </a:cxn>
              <a:cxn ang="0">
                <a:pos x="T2" y="T3"/>
              </a:cxn>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8" name="Freeform 16">
            <a:extLst>
              <a:ext uri="{FF2B5EF4-FFF2-40B4-BE49-F238E27FC236}">
                <a16:creationId xmlns:a16="http://schemas.microsoft.com/office/drawing/2014/main" id="{3981F5C4-9AE1-404E-AF44-A4E6DB374F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1916"/>
            <a:ext cx="357188" cy="213875"/>
          </a:xfrm>
          <a:custGeom>
            <a:avLst/>
            <a:gdLst>
              <a:gd name="T0" fmla="*/ 75 w 75"/>
              <a:gd name="T1" fmla="*/ 0 h 45"/>
              <a:gd name="T2" fmla="*/ 0 w 75"/>
              <a:gd name="T3" fmla="*/ 45 h 45"/>
            </a:gdLst>
            <a:ahLst/>
            <a:cxnLst>
              <a:cxn ang="0">
                <a:pos x="T0" y="T1"/>
              </a:cxn>
              <a:cxn ang="0">
                <a:pos x="T2" y="T3"/>
              </a:cxn>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0" name="Freeform 11">
            <a:extLst>
              <a:ext uri="{FF2B5EF4-FFF2-40B4-BE49-F238E27FC236}">
                <a16:creationId xmlns:a16="http://schemas.microsoft.com/office/drawing/2014/main" id="{763C1781-8726-4FAC-8C45-FF40376BE4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426601" y="-1916"/>
            <a:ext cx="5788025" cy="6847184"/>
          </a:xfrm>
          <a:custGeom>
            <a:avLst/>
            <a:gdLst>
              <a:gd name="T0" fmla="*/ 1094 w 1216"/>
              <a:gd name="T1" fmla="*/ 1436 h 1436"/>
              <a:gd name="T2" fmla="*/ 709 w 1216"/>
              <a:gd name="T3" fmla="*/ 551 h 1436"/>
              <a:gd name="T4" fmla="*/ 0 w 1216"/>
              <a:gd name="T5" fmla="*/ 0 h 1436"/>
            </a:gdLst>
            <a:ahLst/>
            <a:cxnLst>
              <a:cxn ang="0">
                <a:pos x="T0" y="T1"/>
              </a:cxn>
              <a:cxn ang="0">
                <a:pos x="T2" y="T3"/>
              </a:cxn>
              <a:cxn ang="0">
                <a:pos x="T4" y="T5"/>
              </a:cxn>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2" name="Freeform 21">
            <a:extLst>
              <a:ext uri="{FF2B5EF4-FFF2-40B4-BE49-F238E27FC236}">
                <a16:creationId xmlns:a16="http://schemas.microsoft.com/office/drawing/2014/main" id="{301491B5-56C7-43DC-A3D9-861EECCA05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235014" y="2872"/>
            <a:ext cx="2951163" cy="2555325"/>
          </a:xfrm>
          <a:custGeom>
            <a:avLst/>
            <a:gdLst>
              <a:gd name="T0" fmla="*/ 620 w 620"/>
              <a:gd name="T1" fmla="*/ 536 h 536"/>
              <a:gd name="T2" fmla="*/ 0 w 620"/>
              <a:gd name="T3" fmla="*/ 0 h 536"/>
            </a:gdLst>
            <a:ahLst/>
            <a:cxnLst>
              <a:cxn ang="0">
                <a:pos x="T0" y="T1"/>
              </a:cxn>
              <a:cxn ang="0">
                <a:pos x="T2" y="T3"/>
              </a:cxn>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2DDB6087-2696-40FF-9B4F-3CF3123C333E}"/>
              </a:ext>
            </a:extLst>
          </p:cNvPr>
          <p:cNvSpPr>
            <a:spLocks noGrp="1"/>
          </p:cNvSpPr>
          <p:nvPr>
            <p:ph type="ctrTitle"/>
          </p:nvPr>
        </p:nvSpPr>
        <p:spPr>
          <a:xfrm>
            <a:off x="8575548" y="1481328"/>
            <a:ext cx="3192780" cy="2468880"/>
          </a:xfrm>
        </p:spPr>
        <p:txBody>
          <a:bodyPr>
            <a:normAutofit fontScale="90000"/>
          </a:bodyPr>
          <a:lstStyle/>
          <a:p>
            <a:r>
              <a:rPr lang="en-US" b="1" dirty="0">
                <a:latin typeface="+mn-lt"/>
              </a:rPr>
              <a:t>Ananias</a:t>
            </a:r>
            <a:br>
              <a:rPr lang="en-US" b="1" dirty="0">
                <a:latin typeface="+mn-lt"/>
              </a:rPr>
            </a:br>
            <a:r>
              <a:rPr lang="en-US" b="1" dirty="0">
                <a:latin typeface="+mn-lt"/>
              </a:rPr>
              <a:t> y </a:t>
            </a:r>
            <a:br>
              <a:rPr lang="en-US" b="1" dirty="0">
                <a:latin typeface="+mn-lt"/>
              </a:rPr>
            </a:br>
            <a:r>
              <a:rPr lang="en-US" b="1" dirty="0" err="1">
                <a:latin typeface="+mn-lt"/>
              </a:rPr>
              <a:t>Safira</a:t>
            </a:r>
            <a:endParaRPr lang="en-US" b="1" dirty="0">
              <a:latin typeface="+mn-lt"/>
            </a:endParaRPr>
          </a:p>
        </p:txBody>
      </p:sp>
      <p:sp>
        <p:nvSpPr>
          <p:cNvPr id="3" name="Subtitle 2">
            <a:extLst>
              <a:ext uri="{FF2B5EF4-FFF2-40B4-BE49-F238E27FC236}">
                <a16:creationId xmlns:a16="http://schemas.microsoft.com/office/drawing/2014/main" id="{DBBEE35F-8311-4219-A9B1-B7DE54268B55}"/>
              </a:ext>
            </a:extLst>
          </p:cNvPr>
          <p:cNvSpPr>
            <a:spLocks noGrp="1"/>
          </p:cNvSpPr>
          <p:nvPr>
            <p:ph type="subTitle" idx="1"/>
          </p:nvPr>
        </p:nvSpPr>
        <p:spPr>
          <a:xfrm>
            <a:off x="8842248" y="4078224"/>
            <a:ext cx="2926080" cy="1307592"/>
          </a:xfrm>
        </p:spPr>
        <p:txBody>
          <a:bodyPr>
            <a:normAutofit/>
          </a:bodyPr>
          <a:lstStyle/>
          <a:p>
            <a:r>
              <a:rPr lang="en-US" sz="3200" b="1" dirty="0"/>
              <a:t>Hch 5:1-11</a:t>
            </a:r>
          </a:p>
        </p:txBody>
      </p:sp>
      <p:sp>
        <p:nvSpPr>
          <p:cNvPr id="164" name="Freeform 22">
            <a:extLst>
              <a:ext uri="{FF2B5EF4-FFF2-40B4-BE49-F238E27FC236}">
                <a16:creationId xmlns:a16="http://schemas.microsoft.com/office/drawing/2014/main" id="{237E2353-22DF-46E0-A200-FB30F8F39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020826" y="-1916"/>
            <a:ext cx="2165350" cy="1358265"/>
          </a:xfrm>
          <a:custGeom>
            <a:avLst/>
            <a:gdLst>
              <a:gd name="T0" fmla="*/ 0 w 455"/>
              <a:gd name="T1" fmla="*/ 0 h 285"/>
              <a:gd name="T2" fmla="*/ 455 w 455"/>
              <a:gd name="T3" fmla="*/ 285 h 285"/>
            </a:gdLst>
            <a:ahLst/>
            <a:cxnLst>
              <a:cxn ang="0">
                <a:pos x="T0" y="T1"/>
              </a:cxn>
              <a:cxn ang="0">
                <a:pos x="T2" y="T3"/>
              </a:cxn>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6" name="Freeform 23">
            <a:extLst>
              <a:ext uri="{FF2B5EF4-FFF2-40B4-BE49-F238E27FC236}">
                <a16:creationId xmlns:a16="http://schemas.microsoft.com/office/drawing/2014/main" id="{DD6138DB-057B-45F7-A5F4-E7BFDA20D0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90826" y="-1916"/>
            <a:ext cx="895350" cy="534687"/>
          </a:xfrm>
          <a:custGeom>
            <a:avLst/>
            <a:gdLst>
              <a:gd name="T0" fmla="*/ 0 w 188"/>
              <a:gd name="T1" fmla="*/ 0 h 112"/>
              <a:gd name="T2" fmla="*/ 188 w 188"/>
              <a:gd name="T3" fmla="*/ 112 h 112"/>
            </a:gdLst>
            <a:ahLst/>
            <a:cxnLst>
              <a:cxn ang="0">
                <a:pos x="T0" y="T1"/>
              </a:cxn>
              <a:cxn ang="0">
                <a:pos x="T2" y="T3"/>
              </a:cxn>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8" name="Freeform: Shape 167">
            <a:extLst>
              <a:ext uri="{FF2B5EF4-FFF2-40B4-BE49-F238E27FC236}">
                <a16:creationId xmlns:a16="http://schemas.microsoft.com/office/drawing/2014/main" id="{79A54AB1-B64F-4843-BFAB-81CB74E66B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31529">
            <a:off x="752078" y="2218040"/>
            <a:ext cx="4418757" cy="4259609"/>
          </a:xfrm>
          <a:custGeom>
            <a:avLst/>
            <a:gdLst>
              <a:gd name="connsiteX0" fmla="*/ 404107 w 4507111"/>
              <a:gd name="connsiteY0" fmla="*/ 0 h 4344781"/>
              <a:gd name="connsiteX1" fmla="*/ 371857 w 4507111"/>
              <a:gd name="connsiteY1" fmla="*/ 117359 h 4344781"/>
              <a:gd name="connsiteX2" fmla="*/ 307833 w 4507111"/>
              <a:gd name="connsiteY2" fmla="*/ 632970 h 4344781"/>
              <a:gd name="connsiteX3" fmla="*/ 3569418 w 4507111"/>
              <a:gd name="connsiteY3" fmla="*/ 4141149 h 4344781"/>
              <a:gd name="connsiteX4" fmla="*/ 4440861 w 4507111"/>
              <a:gd name="connsiteY4" fmla="*/ 4332480 h 4344781"/>
              <a:gd name="connsiteX5" fmla="*/ 4507111 w 4507111"/>
              <a:gd name="connsiteY5" fmla="*/ 4341752 h 4344781"/>
              <a:gd name="connsiteX6" fmla="*/ 4296045 w 4507111"/>
              <a:gd name="connsiteY6" fmla="*/ 4344781 h 4344781"/>
              <a:gd name="connsiteX7" fmla="*/ 3749565 w 4507111"/>
              <a:gd name="connsiteY7" fmla="*/ 4321853 h 4344781"/>
              <a:gd name="connsiteX8" fmla="*/ 36764 w 4507111"/>
              <a:gd name="connsiteY8" fmla="*/ 1629794 h 4344781"/>
              <a:gd name="connsiteX9" fmla="*/ 300069 w 4507111"/>
              <a:gd name="connsiteY9" fmla="*/ 144750 h 4344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07111" h="4344781">
                <a:moveTo>
                  <a:pt x="404107" y="0"/>
                </a:moveTo>
                <a:lnTo>
                  <a:pt x="371857" y="117359"/>
                </a:lnTo>
                <a:cubicBezTo>
                  <a:pt x="333827" y="278567"/>
                  <a:pt x="311875" y="450459"/>
                  <a:pt x="307833" y="632970"/>
                </a:cubicBezTo>
                <a:cubicBezTo>
                  <a:pt x="264711" y="2579752"/>
                  <a:pt x="2253987" y="3769243"/>
                  <a:pt x="3569418" y="4141149"/>
                </a:cubicBezTo>
                <a:cubicBezTo>
                  <a:pt x="3816061" y="4210881"/>
                  <a:pt x="4114807" y="4279754"/>
                  <a:pt x="4440861" y="4332480"/>
                </a:cubicBezTo>
                <a:lnTo>
                  <a:pt x="4507111" y="4341752"/>
                </a:lnTo>
                <a:lnTo>
                  <a:pt x="4296045" y="4344781"/>
                </a:lnTo>
                <a:cubicBezTo>
                  <a:pt x="4097363" y="4343711"/>
                  <a:pt x="3912623" y="4335104"/>
                  <a:pt x="3749565" y="4321853"/>
                </a:cubicBezTo>
                <a:cubicBezTo>
                  <a:pt x="2445102" y="4215850"/>
                  <a:pt x="356405" y="3466499"/>
                  <a:pt x="36764" y="1629794"/>
                </a:cubicBezTo>
                <a:cubicBezTo>
                  <a:pt x="-63123" y="1055823"/>
                  <a:pt x="45741" y="555869"/>
                  <a:pt x="300069" y="144750"/>
                </a:cubicBezTo>
                <a:close/>
              </a:path>
            </a:pathLst>
          </a:cu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pic>
        <p:nvPicPr>
          <p:cNvPr id="1028" name="Picture 4" descr="Ananias and Sapphira | Bible Characters">
            <a:extLst>
              <a:ext uri="{FF2B5EF4-FFF2-40B4-BE49-F238E27FC236}">
                <a16:creationId xmlns:a16="http://schemas.microsoft.com/office/drawing/2014/main" id="{C721B6C1-0E4C-4997-A555-CC8CE1A0957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368" r="3657" b="-2"/>
          <a:stretch/>
        </p:blipFill>
        <p:spPr bwMode="auto">
          <a:xfrm>
            <a:off x="921910" y="465243"/>
            <a:ext cx="7761924" cy="5343065"/>
          </a:xfrm>
          <a:custGeom>
            <a:avLst/>
            <a:gdLst/>
            <a:ahLst/>
            <a:cxnLst/>
            <a:rect l="l" t="t" r="r" b="b"/>
            <a:pathLst>
              <a:path w="7761924" h="5343065">
                <a:moveTo>
                  <a:pt x="3025687" y="76"/>
                </a:moveTo>
                <a:cubicBezTo>
                  <a:pt x="3140786" y="756"/>
                  <a:pt x="3256631" y="6055"/>
                  <a:pt x="3372722" y="16088"/>
                </a:cubicBezTo>
                <a:cubicBezTo>
                  <a:pt x="5230178" y="176616"/>
                  <a:pt x="7761924" y="1424594"/>
                  <a:pt x="7761924" y="3316816"/>
                </a:cubicBezTo>
                <a:cubicBezTo>
                  <a:pt x="7646022" y="5237647"/>
                  <a:pt x="4988715" y="5423921"/>
                  <a:pt x="3701109" y="5320611"/>
                </a:cubicBezTo>
                <a:cubicBezTo>
                  <a:pt x="2413504" y="5217301"/>
                  <a:pt x="351800" y="4486992"/>
                  <a:pt x="36290" y="2696959"/>
                </a:cubicBezTo>
                <a:cubicBezTo>
                  <a:pt x="-259500" y="1018804"/>
                  <a:pt x="1299198" y="-10133"/>
                  <a:pt x="3025687" y="76"/>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38998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79E09F6-2D75-49DD-BAE1-9F8D5900FB0B}"/>
              </a:ext>
            </a:extLst>
          </p:cNvPr>
          <p:cNvSpPr>
            <a:spLocks noGrp="1"/>
          </p:cNvSpPr>
          <p:nvPr>
            <p:ph type="title"/>
          </p:nvPr>
        </p:nvSpPr>
        <p:spPr>
          <a:xfrm>
            <a:off x="838201" y="365125"/>
            <a:ext cx="5251316" cy="1807305"/>
          </a:xfrm>
        </p:spPr>
        <p:txBody>
          <a:bodyPr>
            <a:normAutofit/>
          </a:bodyPr>
          <a:lstStyle/>
          <a:p>
            <a:pPr algn="ctr"/>
            <a:r>
              <a:rPr lang="es-ES" sz="4100" dirty="0"/>
              <a:t>Cómo la Iglesia Debe Adorar y Trabajar</a:t>
            </a:r>
            <a:endParaRPr lang="en-US" sz="4100" dirty="0"/>
          </a:p>
        </p:txBody>
      </p:sp>
      <p:sp>
        <p:nvSpPr>
          <p:cNvPr id="3" name="Content Placeholder 2">
            <a:extLst>
              <a:ext uri="{FF2B5EF4-FFF2-40B4-BE49-F238E27FC236}">
                <a16:creationId xmlns:a16="http://schemas.microsoft.com/office/drawing/2014/main" id="{42582457-8E65-4103-8C5B-435E70B19F36}"/>
              </a:ext>
            </a:extLst>
          </p:cNvPr>
          <p:cNvSpPr>
            <a:spLocks noGrp="1"/>
          </p:cNvSpPr>
          <p:nvPr>
            <p:ph idx="1"/>
          </p:nvPr>
        </p:nvSpPr>
        <p:spPr>
          <a:xfrm>
            <a:off x="838200" y="2333296"/>
            <a:ext cx="4979276" cy="4335517"/>
          </a:xfrm>
        </p:spPr>
        <p:txBody>
          <a:bodyPr>
            <a:normAutofit/>
          </a:bodyPr>
          <a:lstStyle/>
          <a:p>
            <a:r>
              <a:rPr lang="es-ES" dirty="0"/>
              <a:t>Caminando en el temor del Señor</a:t>
            </a:r>
          </a:p>
          <a:p>
            <a:r>
              <a:rPr lang="es-ES" dirty="0"/>
              <a:t>Hechos 9:31. Entonces las iglesias reposaron en toda Judea, Galilea y Samaria, y fueron edificadas; y andando en el temor del Señor y en el consuelo del Espíritu Santo, se multiplicaron</a:t>
            </a:r>
            <a:r>
              <a:rPr lang="en-US" dirty="0"/>
              <a:t>.</a:t>
            </a:r>
          </a:p>
          <a:p>
            <a:endParaRPr lang="en-US" sz="2000" dirty="0"/>
          </a:p>
        </p:txBody>
      </p:sp>
      <p:pic>
        <p:nvPicPr>
          <p:cNvPr id="10244" name="Picture 4" descr="Annanias and Sapphira – Faith vs. Sight">
            <a:extLst>
              <a:ext uri="{FF2B5EF4-FFF2-40B4-BE49-F238E27FC236}">
                <a16:creationId xmlns:a16="http://schemas.microsoft.com/office/drawing/2014/main" id="{F08D8014-2452-4F48-AF38-123D07F5361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9139" r="2" b="2"/>
          <a:stretch/>
        </p:blipFill>
        <p:spPr bwMode="auto">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646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EE1FC7B4-E4A7-4452-B413-1A623E3A72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bg1">
              <a:alpha val="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13">
            <a:extLst>
              <a:ext uri="{FF2B5EF4-FFF2-40B4-BE49-F238E27FC236}">
                <a16:creationId xmlns:a16="http://schemas.microsoft.com/office/drawing/2014/main" id="{E0709AF0-24F0-4486-B189-BE6386BDB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Freeform 11">
            <a:extLst>
              <a:ext uri="{FF2B5EF4-FFF2-40B4-BE49-F238E27FC236}">
                <a16:creationId xmlns:a16="http://schemas.microsoft.com/office/drawing/2014/main" id="{FBE3B62F-5853-4A3C-B050-6186351A71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5E7CF47-DC1D-4304-8E07-F8F8C65A1B55}"/>
              </a:ext>
            </a:extLst>
          </p:cNvPr>
          <p:cNvSpPr>
            <a:spLocks noGrp="1"/>
          </p:cNvSpPr>
          <p:nvPr>
            <p:ph type="title"/>
          </p:nvPr>
        </p:nvSpPr>
        <p:spPr>
          <a:xfrm>
            <a:off x="6417732" y="448253"/>
            <a:ext cx="4935971" cy="1325563"/>
          </a:xfrm>
        </p:spPr>
        <p:txBody>
          <a:bodyPr>
            <a:normAutofit/>
          </a:bodyPr>
          <a:lstStyle/>
          <a:p>
            <a:pPr algn="ctr"/>
            <a:r>
              <a:rPr lang="en-US" dirty="0"/>
              <a:t>Las </a:t>
            </a:r>
            <a:r>
              <a:rPr lang="en-US" dirty="0" err="1"/>
              <a:t>Oportunidades</a:t>
            </a:r>
            <a:r>
              <a:rPr lang="en-US" dirty="0"/>
              <a:t> que </a:t>
            </a:r>
            <a:r>
              <a:rPr lang="en-US" dirty="0" err="1"/>
              <a:t>Tenemos</a:t>
            </a:r>
            <a:endParaRPr lang="en-US" dirty="0"/>
          </a:p>
        </p:txBody>
      </p:sp>
      <p:sp>
        <p:nvSpPr>
          <p:cNvPr id="3" name="Content Placeholder 2">
            <a:extLst>
              <a:ext uri="{FF2B5EF4-FFF2-40B4-BE49-F238E27FC236}">
                <a16:creationId xmlns:a16="http://schemas.microsoft.com/office/drawing/2014/main" id="{01584AA2-3785-42FB-9F41-28123C801A5F}"/>
              </a:ext>
            </a:extLst>
          </p:cNvPr>
          <p:cNvSpPr>
            <a:spLocks noGrp="1"/>
          </p:cNvSpPr>
          <p:nvPr>
            <p:ph idx="1"/>
          </p:nvPr>
        </p:nvSpPr>
        <p:spPr>
          <a:xfrm>
            <a:off x="405246" y="562983"/>
            <a:ext cx="6515816" cy="6058534"/>
          </a:xfrm>
        </p:spPr>
        <p:txBody>
          <a:bodyPr>
            <a:normAutofit/>
          </a:bodyPr>
          <a:lstStyle/>
          <a:p>
            <a:r>
              <a:rPr lang="es-ES" sz="2400" dirty="0"/>
              <a:t>La bendición del arrepentimiento</a:t>
            </a:r>
          </a:p>
          <a:p>
            <a:r>
              <a:rPr lang="es-ES" sz="2400" dirty="0"/>
              <a:t>Hechos 2: 37-38. Cuando oyeron esto, se compungieron de corazón y dijeron a Pedro y a los demás apóstoles: Varones hermanos, ¿qué haremos? (38) Entonces Pedro les dijo: Arrepentíos y bautícese cada uno de vosotros en el nombre de Jesucristo para remisión de los pecados, y recibiréis el don del Espíritu Santo.</a:t>
            </a:r>
          </a:p>
          <a:p>
            <a:r>
              <a:rPr lang="es-ES" sz="2400" dirty="0"/>
              <a:t>Hechos 11: 17-18 RV Por cuanto Dios les dio el mismo regalo que a nosotros, que creímos en el Señor Jesucristo; ¿Qué era yo, que podía resistir a Dios? (18) Cuando oyeron estas cosas, callaron y glorificaron a Dios, diciendo: Entonces Dios también a los gentiles ha dado arrepentimiento para vida.</a:t>
            </a:r>
            <a:endParaRPr lang="en-US" sz="2400" dirty="0"/>
          </a:p>
        </p:txBody>
      </p:sp>
      <p:pic>
        <p:nvPicPr>
          <p:cNvPr id="11266" name="Picture 2" descr="A Story of Deception | Ananias and Sapphira | 3 Instructive Life Lessons">
            <a:extLst>
              <a:ext uri="{FF2B5EF4-FFF2-40B4-BE49-F238E27FC236}">
                <a16:creationId xmlns:a16="http://schemas.microsoft.com/office/drawing/2014/main" id="{57B84284-7158-4D65-BC31-3CBC723ABFC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6787" t="50184"/>
          <a:stretch/>
        </p:blipFill>
        <p:spPr bwMode="auto">
          <a:xfrm>
            <a:off x="7326308" y="2342781"/>
            <a:ext cx="4460446" cy="40063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9317885"/>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1" name="Rectangle 80">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60" name="Picture 12" descr="Wealth, God and Ananias &amp;amp; Sapphira – Navigating by Faith">
            <a:extLst>
              <a:ext uri="{FF2B5EF4-FFF2-40B4-BE49-F238E27FC236}">
                <a16:creationId xmlns:a16="http://schemas.microsoft.com/office/drawing/2014/main" id="{06F74295-C03C-48C9-84DB-F76DFAA1828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8779" b="1"/>
          <a:stretch/>
        </p:blipFill>
        <p:spPr bwMode="auto">
          <a:xfrm>
            <a:off x="3504638" y="33818"/>
            <a:ext cx="8669532" cy="6857990"/>
          </a:xfrm>
          <a:prstGeom prst="rect">
            <a:avLst/>
          </a:prstGeom>
          <a:noFill/>
          <a:extLst>
            <a:ext uri="{909E8E84-426E-40DD-AFC4-6F175D3DCCD1}">
              <a14:hiddenFill xmlns:a14="http://schemas.microsoft.com/office/drawing/2010/main">
                <a:solidFill>
                  <a:srgbClr val="FFFFFF"/>
                </a:solidFill>
              </a14:hiddenFill>
            </a:ext>
          </a:extLst>
        </p:spPr>
      </p:pic>
      <p:sp>
        <p:nvSpPr>
          <p:cNvPr id="83" name="Rectangle 82">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474F6D5-521D-4CED-81A3-C524158190DB}"/>
              </a:ext>
            </a:extLst>
          </p:cNvPr>
          <p:cNvSpPr>
            <a:spLocks noGrp="1"/>
          </p:cNvSpPr>
          <p:nvPr>
            <p:ph type="title"/>
          </p:nvPr>
        </p:nvSpPr>
        <p:spPr>
          <a:xfrm>
            <a:off x="17830" y="830291"/>
            <a:ext cx="5232087" cy="1415052"/>
          </a:xfrm>
        </p:spPr>
        <p:txBody>
          <a:bodyPr anchor="b">
            <a:noAutofit/>
          </a:bodyPr>
          <a:lstStyle/>
          <a:p>
            <a:pPr algn="ctr"/>
            <a:r>
              <a:rPr lang="es-ES" sz="4800" dirty="0"/>
              <a:t>El pecado Fue Una Mentira</a:t>
            </a:r>
            <a:endParaRPr lang="en-US" sz="4800" dirty="0"/>
          </a:p>
        </p:txBody>
      </p:sp>
      <p:sp>
        <p:nvSpPr>
          <p:cNvPr id="85" name="Rectangle 84">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87" name="Rectangle 86">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Content Placeholder 9">
            <a:extLst>
              <a:ext uri="{FF2B5EF4-FFF2-40B4-BE49-F238E27FC236}">
                <a16:creationId xmlns:a16="http://schemas.microsoft.com/office/drawing/2014/main" id="{A7720996-22CC-47BA-A515-8E3EDD71E6D4}"/>
              </a:ext>
            </a:extLst>
          </p:cNvPr>
          <p:cNvSpPr>
            <a:spLocks noGrp="1"/>
          </p:cNvSpPr>
          <p:nvPr>
            <p:ph idx="1"/>
          </p:nvPr>
        </p:nvSpPr>
        <p:spPr>
          <a:xfrm>
            <a:off x="17830" y="2443480"/>
            <a:ext cx="6534204" cy="3998056"/>
          </a:xfrm>
        </p:spPr>
        <p:txBody>
          <a:bodyPr anchor="t">
            <a:noAutofit/>
          </a:bodyPr>
          <a:lstStyle/>
          <a:p>
            <a:r>
              <a:rPr lang="es-ES" sz="3200" dirty="0"/>
              <a:t>Quizás la motivación fue la hipocresía</a:t>
            </a:r>
          </a:p>
          <a:p>
            <a:r>
              <a:rPr lang="es-ES" sz="3200" dirty="0"/>
              <a:t>Quizás no podrían darse el lujo de darlo todo</a:t>
            </a:r>
          </a:p>
          <a:p>
            <a:pPr lvl="1"/>
            <a:r>
              <a:rPr lang="es-ES" sz="2800" dirty="0"/>
              <a:t>Ciertamente no tenían que darlo todo</a:t>
            </a:r>
          </a:p>
          <a:p>
            <a:pPr lvl="1"/>
            <a:r>
              <a:rPr lang="es-ES" sz="2800" dirty="0"/>
              <a:t>Querían la reputación de ser tan generosos como los demás.</a:t>
            </a:r>
          </a:p>
          <a:p>
            <a:r>
              <a:rPr lang="es-ES" sz="3200" dirty="0"/>
              <a:t>¿Qué más podemos aprender aquí?</a:t>
            </a:r>
            <a:endParaRPr lang="en-US" sz="2000" dirty="0"/>
          </a:p>
        </p:txBody>
      </p:sp>
    </p:spTree>
    <p:extLst>
      <p:ext uri="{BB962C8B-B14F-4D97-AF65-F5344CB8AC3E}">
        <p14:creationId xmlns:p14="http://schemas.microsoft.com/office/powerpoint/2010/main" val="809384748"/>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8">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13" descr="A picture containing clothes&#10;&#10;Description automatically generated">
            <a:extLst>
              <a:ext uri="{FF2B5EF4-FFF2-40B4-BE49-F238E27FC236}">
                <a16:creationId xmlns:a16="http://schemas.microsoft.com/office/drawing/2014/main" id="{28F9A5C4-6D4D-43BC-B529-14172ADD40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80181" y="649224"/>
            <a:ext cx="7950309" cy="5783848"/>
          </a:xfrm>
          <a:prstGeom prst="rect">
            <a:avLst/>
          </a:prstGeom>
        </p:spPr>
      </p:pic>
      <p:sp>
        <p:nvSpPr>
          <p:cNvPr id="3" name="Content Placeholder 2">
            <a:extLst>
              <a:ext uri="{FF2B5EF4-FFF2-40B4-BE49-F238E27FC236}">
                <a16:creationId xmlns:a16="http://schemas.microsoft.com/office/drawing/2014/main" id="{3C76445E-F0DC-442C-B286-223B8CE2C448}"/>
              </a:ext>
            </a:extLst>
          </p:cNvPr>
          <p:cNvSpPr>
            <a:spLocks noGrp="1"/>
          </p:cNvSpPr>
          <p:nvPr>
            <p:ph idx="1"/>
          </p:nvPr>
        </p:nvSpPr>
        <p:spPr>
          <a:xfrm>
            <a:off x="268014" y="2409444"/>
            <a:ext cx="5181810" cy="4448556"/>
          </a:xfrm>
        </p:spPr>
        <p:txBody>
          <a:bodyPr anchor="t">
            <a:normAutofit/>
          </a:bodyPr>
          <a:lstStyle/>
          <a:p>
            <a:r>
              <a:rPr lang="es-ES" sz="2400" dirty="0"/>
              <a:t>Apoya nuestras necesidades</a:t>
            </a:r>
          </a:p>
          <a:p>
            <a:r>
              <a:rPr lang="es-ES" sz="2400" dirty="0"/>
              <a:t>Compartir con otros</a:t>
            </a:r>
          </a:p>
          <a:p>
            <a:r>
              <a:rPr lang="es-ES" sz="2400" dirty="0"/>
              <a:t>Mateo 13:46</a:t>
            </a:r>
          </a:p>
          <a:p>
            <a:r>
              <a:rPr lang="es-ES" sz="2400" dirty="0"/>
              <a:t>San Marcos 10: 21-22</a:t>
            </a:r>
          </a:p>
          <a:p>
            <a:r>
              <a:rPr lang="es-ES" sz="2400" dirty="0"/>
              <a:t>Efesios 4:28</a:t>
            </a:r>
          </a:p>
          <a:p>
            <a:r>
              <a:rPr lang="es-ES" sz="2400" dirty="0"/>
              <a:t>Hay lugar para la generosidad</a:t>
            </a:r>
          </a:p>
          <a:p>
            <a:pPr lvl="1"/>
            <a:r>
              <a:rPr lang="es-ES" sz="1800" dirty="0"/>
              <a:t>Juan 12: 3-8</a:t>
            </a:r>
          </a:p>
          <a:p>
            <a:r>
              <a:rPr lang="es-ES" sz="2400" dirty="0"/>
              <a:t>Hay un limite</a:t>
            </a:r>
          </a:p>
          <a:p>
            <a:pPr lvl="1"/>
            <a:r>
              <a:rPr lang="es-ES" sz="1800" dirty="0"/>
              <a:t>1 Corintios 13: 3</a:t>
            </a:r>
          </a:p>
          <a:p>
            <a:r>
              <a:rPr lang="es-ES" sz="2400" dirty="0"/>
              <a:t>Considere el contraste con Bernabé</a:t>
            </a:r>
            <a:endParaRPr lang="en-US" sz="2400" dirty="0"/>
          </a:p>
        </p:txBody>
      </p:sp>
      <p:sp>
        <p:nvSpPr>
          <p:cNvPr id="2" name="Title 1">
            <a:extLst>
              <a:ext uri="{FF2B5EF4-FFF2-40B4-BE49-F238E27FC236}">
                <a16:creationId xmlns:a16="http://schemas.microsoft.com/office/drawing/2014/main" id="{5DE03FFB-6C2E-480A-8864-F53D5ACA38BD}"/>
              </a:ext>
            </a:extLst>
          </p:cNvPr>
          <p:cNvSpPr>
            <a:spLocks noGrp="1"/>
          </p:cNvSpPr>
          <p:nvPr>
            <p:ph type="title"/>
          </p:nvPr>
        </p:nvSpPr>
        <p:spPr>
          <a:xfrm>
            <a:off x="-3885" y="412000"/>
            <a:ext cx="4818888" cy="1481328"/>
          </a:xfrm>
        </p:spPr>
        <p:txBody>
          <a:bodyPr anchor="b">
            <a:normAutofit/>
          </a:bodyPr>
          <a:lstStyle/>
          <a:p>
            <a:pPr algn="ctr"/>
            <a:r>
              <a:rPr lang="es-ES" sz="3400" dirty="0"/>
              <a:t>Qué Hacer Con Nuestro Dinero y Posesiones</a:t>
            </a:r>
            <a:endParaRPr lang="en-US" sz="3400" dirty="0"/>
          </a:p>
        </p:txBody>
      </p:sp>
    </p:spTree>
    <p:extLst>
      <p:ext uri="{BB962C8B-B14F-4D97-AF65-F5344CB8AC3E}">
        <p14:creationId xmlns:p14="http://schemas.microsoft.com/office/powerpoint/2010/main" val="702584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D0A3A5-C2F1-4ACE-B73E-3411398BBC2B}"/>
              </a:ext>
            </a:extLst>
          </p:cNvPr>
          <p:cNvSpPr>
            <a:spLocks noGrp="1"/>
          </p:cNvSpPr>
          <p:nvPr>
            <p:ph type="title"/>
          </p:nvPr>
        </p:nvSpPr>
        <p:spPr>
          <a:xfrm>
            <a:off x="635684" y="314638"/>
            <a:ext cx="3651467" cy="1676603"/>
          </a:xfrm>
        </p:spPr>
        <p:txBody>
          <a:bodyPr>
            <a:normAutofit/>
          </a:bodyPr>
          <a:lstStyle/>
          <a:p>
            <a:pPr algn="ctr"/>
            <a:r>
              <a:rPr lang="es-ES" sz="3700" dirty="0"/>
              <a:t>Los Apóstoles de Jesús Deben Ser Respetados</a:t>
            </a:r>
            <a:endParaRPr lang="en-US" sz="3700" dirty="0"/>
          </a:p>
        </p:txBody>
      </p:sp>
      <p:sp>
        <p:nvSpPr>
          <p:cNvPr id="3" name="Content Placeholder 2">
            <a:extLst>
              <a:ext uri="{FF2B5EF4-FFF2-40B4-BE49-F238E27FC236}">
                <a16:creationId xmlns:a16="http://schemas.microsoft.com/office/drawing/2014/main" id="{E1FB929F-2F35-4104-A400-68F3634021A3}"/>
              </a:ext>
            </a:extLst>
          </p:cNvPr>
          <p:cNvSpPr>
            <a:spLocks noGrp="1"/>
          </p:cNvSpPr>
          <p:nvPr>
            <p:ph idx="1"/>
          </p:nvPr>
        </p:nvSpPr>
        <p:spPr>
          <a:xfrm>
            <a:off x="204952" y="2123762"/>
            <a:ext cx="4792718" cy="4419600"/>
          </a:xfrm>
        </p:spPr>
        <p:txBody>
          <a:bodyPr>
            <a:noAutofit/>
          </a:bodyPr>
          <a:lstStyle/>
          <a:p>
            <a:r>
              <a:rPr lang="es-ES" dirty="0"/>
              <a:t>Eran líderes con autoridad</a:t>
            </a:r>
          </a:p>
          <a:p>
            <a:r>
              <a:rPr lang="es-ES" dirty="0"/>
              <a:t>Judas 1:17</a:t>
            </a:r>
          </a:p>
          <a:p>
            <a:r>
              <a:rPr lang="es-ES" dirty="0"/>
              <a:t>Efesios 3: 3-5</a:t>
            </a:r>
          </a:p>
          <a:p>
            <a:r>
              <a:rPr lang="es-ES" dirty="0"/>
              <a:t>Efesios 2: 19-22</a:t>
            </a:r>
          </a:p>
          <a:p>
            <a:r>
              <a:rPr lang="es-ES" dirty="0"/>
              <a:t>1 Corintios 12:28</a:t>
            </a:r>
          </a:p>
          <a:p>
            <a:r>
              <a:rPr lang="es-ES" dirty="0"/>
              <a:t>Hechos 8:18</a:t>
            </a:r>
          </a:p>
          <a:p>
            <a:r>
              <a:rPr lang="es-ES" dirty="0"/>
              <a:t>San Mateo 19:28</a:t>
            </a:r>
          </a:p>
          <a:p>
            <a:r>
              <a:rPr lang="es-ES" dirty="0"/>
              <a:t>Mateo 18:18</a:t>
            </a:r>
          </a:p>
          <a:p>
            <a:r>
              <a:rPr lang="es-ES" dirty="0"/>
              <a:t>1 Tesalonicenses 2:13</a:t>
            </a:r>
            <a:endParaRPr lang="en-US" sz="2400" dirty="0"/>
          </a:p>
        </p:txBody>
      </p:sp>
      <p:pic>
        <p:nvPicPr>
          <p:cNvPr id="3074" name="Picture 2" descr="ACTS-2-12-21 - The Eternal Purpose">
            <a:extLst>
              <a:ext uri="{FF2B5EF4-FFF2-40B4-BE49-F238E27FC236}">
                <a16:creationId xmlns:a16="http://schemas.microsoft.com/office/drawing/2014/main" id="{D89DD126-50E3-4CD3-813C-0A4CDD843EE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560" r="24344" b="-1"/>
          <a:stretch/>
        </p:blipFill>
        <p:spPr bwMode="auto">
          <a:xfrm>
            <a:off x="4639056" y="10"/>
            <a:ext cx="7552944" cy="6857990"/>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9362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7" name="Rectangle 76">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A00CF5C-A8D6-490B-8468-0829F8197946}"/>
              </a:ext>
            </a:extLst>
          </p:cNvPr>
          <p:cNvSpPr>
            <a:spLocks noGrp="1"/>
          </p:cNvSpPr>
          <p:nvPr>
            <p:ph type="title"/>
          </p:nvPr>
        </p:nvSpPr>
        <p:spPr>
          <a:xfrm>
            <a:off x="5295319" y="321734"/>
            <a:ext cx="6253213" cy="1135737"/>
          </a:xfrm>
        </p:spPr>
        <p:txBody>
          <a:bodyPr>
            <a:normAutofit fontScale="90000"/>
          </a:bodyPr>
          <a:lstStyle/>
          <a:p>
            <a:pPr algn="ctr"/>
            <a:r>
              <a:rPr lang="es-ES" sz="4800" dirty="0"/>
              <a:t>Considere el Papel de Satanás</a:t>
            </a:r>
            <a:endParaRPr lang="en-US" sz="4800" dirty="0"/>
          </a:p>
        </p:txBody>
      </p:sp>
      <p:sp>
        <p:nvSpPr>
          <p:cNvPr id="3" name="Content Placeholder 2">
            <a:extLst>
              <a:ext uri="{FF2B5EF4-FFF2-40B4-BE49-F238E27FC236}">
                <a16:creationId xmlns:a16="http://schemas.microsoft.com/office/drawing/2014/main" id="{48850EE7-ABF8-4452-851C-B558131D77F9}"/>
              </a:ext>
            </a:extLst>
          </p:cNvPr>
          <p:cNvSpPr>
            <a:spLocks noGrp="1"/>
          </p:cNvSpPr>
          <p:nvPr>
            <p:ph idx="1"/>
          </p:nvPr>
        </p:nvSpPr>
        <p:spPr>
          <a:xfrm>
            <a:off x="623975" y="238923"/>
            <a:ext cx="4967971" cy="6380154"/>
          </a:xfrm>
        </p:spPr>
        <p:txBody>
          <a:bodyPr>
            <a:normAutofit/>
          </a:bodyPr>
          <a:lstStyle/>
          <a:p>
            <a:r>
              <a:rPr lang="es-ES" dirty="0"/>
              <a:t>Llenando nuestros corazones de maldad por nuestra propia voluntad</a:t>
            </a:r>
          </a:p>
          <a:p>
            <a:r>
              <a:rPr lang="es-ES" dirty="0"/>
              <a:t>Santiago 1: 13-15 RVR60 Que nadie diga cuando es tentado: Soy tentado por Dios; porque Dios no puede ser tentado por el mal, ni tampoco tienta a nadie; (14) Pero todo hombre es tentado cuando es atraído. de su propia lujuria, y seducido. (15) Entonces, cuando la concupiscencia concibe, trae el pecado; y el pecado, cuando es consumado, trae la muerte.</a:t>
            </a:r>
            <a:endParaRPr lang="en-US" dirty="0"/>
          </a:p>
        </p:txBody>
      </p:sp>
      <p:grpSp>
        <p:nvGrpSpPr>
          <p:cNvPr id="79" name="Group 78">
            <a:extLst>
              <a:ext uri="{FF2B5EF4-FFF2-40B4-BE49-F238E27FC236}">
                <a16:creationId xmlns:a16="http://schemas.microsoft.com/office/drawing/2014/main" id="{828A5161-06F1-46CF-8AD7-844680A59E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4601497"/>
            <a:ext cx="1014060" cy="2017580"/>
            <a:chOff x="0" y="4601497"/>
            <a:chExt cx="1014060" cy="2017580"/>
          </a:xfrm>
        </p:grpSpPr>
        <p:sp>
          <p:nvSpPr>
            <p:cNvPr id="80" name="Isosceles Triangle 79">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128" name="Picture 8" descr="Ananias and Sapphira in the Book of Acts – Bible Study Mentor">
            <a:extLst>
              <a:ext uri="{FF2B5EF4-FFF2-40B4-BE49-F238E27FC236}">
                <a16:creationId xmlns:a16="http://schemas.microsoft.com/office/drawing/2014/main" id="{632E1DA5-42DB-44BE-9EAD-F37372ACE24D}"/>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880538" y="2275560"/>
            <a:ext cx="5667994" cy="3376734"/>
          </a:xfrm>
          <a:prstGeom prst="rect">
            <a:avLst/>
          </a:prstGeom>
          <a:noFill/>
          <a:extLst>
            <a:ext uri="{909E8E84-426E-40DD-AFC4-6F175D3DCCD1}">
              <a14:hiddenFill xmlns:a14="http://schemas.microsoft.com/office/drawing/2010/main">
                <a:solidFill>
                  <a:srgbClr val="FFFFFF"/>
                </a:solidFill>
              </a14:hiddenFill>
            </a:ext>
          </a:extLst>
        </p:spPr>
      </p:pic>
      <p:grpSp>
        <p:nvGrpSpPr>
          <p:cNvPr id="83" name="Group 82">
            <a:extLst>
              <a:ext uri="{FF2B5EF4-FFF2-40B4-BE49-F238E27FC236}">
                <a16:creationId xmlns:a16="http://schemas.microsoft.com/office/drawing/2014/main" id="{5995D10D-E9C9-47DB-AE7E-801FEF38F5C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19290" y="1"/>
            <a:ext cx="972709" cy="1935307"/>
            <a:chOff x="10918968" y="713127"/>
            <a:chExt cx="1273032" cy="2532832"/>
          </a:xfrm>
        </p:grpSpPr>
        <p:sp>
          <p:nvSpPr>
            <p:cNvPr id="84" name="Rectangle 83">
              <a:extLst>
                <a:ext uri="{FF2B5EF4-FFF2-40B4-BE49-F238E27FC236}">
                  <a16:creationId xmlns:a16="http://schemas.microsoft.com/office/drawing/2014/main" id="{CC1A72C6-3DE4-4EC3-9AD5-9E0D40D8CE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Isosceles Triangle 84">
              <a:extLst>
                <a:ext uri="{FF2B5EF4-FFF2-40B4-BE49-F238E27FC236}">
                  <a16:creationId xmlns:a16="http://schemas.microsoft.com/office/drawing/2014/main" id="{0B0DA1F1-C391-4EDF-9FE0-23E86E1377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518773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0288C6B4-AFC3-407F-A595-EFFD38D4CC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3" name="Freeform: Shape 72">
            <a:extLst>
              <a:ext uri="{FF2B5EF4-FFF2-40B4-BE49-F238E27FC236}">
                <a16:creationId xmlns:a16="http://schemas.microsoft.com/office/drawing/2014/main" id="{CF236821-17FE-429B-8D2C-08E13A64EA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455673" cy="6858000"/>
          </a:xfrm>
          <a:custGeom>
            <a:avLst/>
            <a:gdLst>
              <a:gd name="connsiteX0" fmla="*/ 0 w 4455673"/>
              <a:gd name="connsiteY0" fmla="*/ 0 h 6858000"/>
              <a:gd name="connsiteX1" fmla="*/ 3242695 w 4455673"/>
              <a:gd name="connsiteY1" fmla="*/ 0 h 6858000"/>
              <a:gd name="connsiteX2" fmla="*/ 3305678 w 4455673"/>
              <a:gd name="connsiteY2" fmla="*/ 69271 h 6858000"/>
              <a:gd name="connsiteX3" fmla="*/ 4455673 w 4455673"/>
              <a:gd name="connsiteY3" fmla="*/ 3429000 h 6858000"/>
              <a:gd name="connsiteX4" fmla="*/ 3305678 w 4455673"/>
              <a:gd name="connsiteY4" fmla="*/ 6788730 h 6858000"/>
              <a:gd name="connsiteX5" fmla="*/ 3242695 w 4455673"/>
              <a:gd name="connsiteY5" fmla="*/ 6858000 h 6858000"/>
              <a:gd name="connsiteX6" fmla="*/ 0 w 445567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55673" h="6858000">
                <a:moveTo>
                  <a:pt x="0" y="0"/>
                </a:moveTo>
                <a:lnTo>
                  <a:pt x="3242695" y="0"/>
                </a:lnTo>
                <a:lnTo>
                  <a:pt x="3305678" y="69271"/>
                </a:lnTo>
                <a:cubicBezTo>
                  <a:pt x="4016204" y="929100"/>
                  <a:pt x="4455673" y="2116944"/>
                  <a:pt x="4455673" y="3429000"/>
                </a:cubicBezTo>
                <a:cubicBezTo>
                  <a:pt x="4455673" y="4741056"/>
                  <a:pt x="4016204" y="5928900"/>
                  <a:pt x="3305678" y="6788730"/>
                </a:cubicBezTo>
                <a:lnTo>
                  <a:pt x="3242695"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75" name="Freeform: Shape 74">
            <a:extLst>
              <a:ext uri="{FF2B5EF4-FFF2-40B4-BE49-F238E27FC236}">
                <a16:creationId xmlns:a16="http://schemas.microsoft.com/office/drawing/2014/main" id="{C0BDBCD2-E081-43AB-9119-C55465E597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446529" cy="6858000"/>
          </a:xfrm>
          <a:custGeom>
            <a:avLst/>
            <a:gdLst>
              <a:gd name="connsiteX0" fmla="*/ 0 w 4446529"/>
              <a:gd name="connsiteY0" fmla="*/ 0 h 6858000"/>
              <a:gd name="connsiteX1" fmla="*/ 3233551 w 4446529"/>
              <a:gd name="connsiteY1" fmla="*/ 0 h 6858000"/>
              <a:gd name="connsiteX2" fmla="*/ 3296534 w 4446529"/>
              <a:gd name="connsiteY2" fmla="*/ 69271 h 6858000"/>
              <a:gd name="connsiteX3" fmla="*/ 4446529 w 4446529"/>
              <a:gd name="connsiteY3" fmla="*/ 3429000 h 6858000"/>
              <a:gd name="connsiteX4" fmla="*/ 3296534 w 4446529"/>
              <a:gd name="connsiteY4" fmla="*/ 6788730 h 6858000"/>
              <a:gd name="connsiteX5" fmla="*/ 3233551 w 4446529"/>
              <a:gd name="connsiteY5" fmla="*/ 6858000 h 6858000"/>
              <a:gd name="connsiteX6" fmla="*/ 0 w 444652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6529" h="6858000">
                <a:moveTo>
                  <a:pt x="0" y="0"/>
                </a:moveTo>
                <a:lnTo>
                  <a:pt x="3233551" y="0"/>
                </a:lnTo>
                <a:lnTo>
                  <a:pt x="3296534" y="69271"/>
                </a:lnTo>
                <a:cubicBezTo>
                  <a:pt x="4007060" y="929100"/>
                  <a:pt x="4446529" y="2116944"/>
                  <a:pt x="4446529" y="3429000"/>
                </a:cubicBezTo>
                <a:cubicBezTo>
                  <a:pt x="4446529" y="4741056"/>
                  <a:pt x="4007060" y="5928900"/>
                  <a:pt x="3296534" y="6788730"/>
                </a:cubicBezTo>
                <a:lnTo>
                  <a:pt x="3233551"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07D02B1-B3FF-4197-BE3F-DCC404D66049}"/>
              </a:ext>
            </a:extLst>
          </p:cNvPr>
          <p:cNvSpPr>
            <a:spLocks noGrp="1"/>
          </p:cNvSpPr>
          <p:nvPr>
            <p:ph type="title"/>
          </p:nvPr>
        </p:nvSpPr>
        <p:spPr>
          <a:xfrm>
            <a:off x="85848" y="349757"/>
            <a:ext cx="4446528" cy="1161035"/>
          </a:xfrm>
        </p:spPr>
        <p:txBody>
          <a:bodyPr anchor="ctr">
            <a:normAutofit/>
          </a:bodyPr>
          <a:lstStyle/>
          <a:p>
            <a:pPr algn="ctr"/>
            <a:r>
              <a:rPr lang="es-ES" sz="3600" dirty="0"/>
              <a:t>El papel adecuado de una esposa</a:t>
            </a:r>
            <a:endParaRPr lang="en-US" sz="3600" dirty="0"/>
          </a:p>
        </p:txBody>
      </p:sp>
      <p:sp>
        <p:nvSpPr>
          <p:cNvPr id="77" name="Rectangle 76">
            <a:extLst>
              <a:ext uri="{FF2B5EF4-FFF2-40B4-BE49-F238E27FC236}">
                <a16:creationId xmlns:a16="http://schemas.microsoft.com/office/drawing/2014/main" id="{98E79BE4-34FE-485A-98A5-92CE8F7C4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426546"/>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79" name="Rectangle 78">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5893" y="2443480"/>
            <a:ext cx="338328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24BF0E29-0E9F-4993-B4F2-6AFA5B836DBA}"/>
              </a:ext>
            </a:extLst>
          </p:cNvPr>
          <p:cNvSpPr>
            <a:spLocks noGrp="1"/>
          </p:cNvSpPr>
          <p:nvPr>
            <p:ph idx="1"/>
          </p:nvPr>
        </p:nvSpPr>
        <p:spPr>
          <a:xfrm>
            <a:off x="368808" y="2969307"/>
            <a:ext cx="4075436" cy="2479523"/>
          </a:xfrm>
        </p:spPr>
        <p:txBody>
          <a:bodyPr anchor="t">
            <a:normAutofit/>
          </a:bodyPr>
          <a:lstStyle/>
          <a:p>
            <a:r>
              <a:rPr lang="es-ES" sz="3200" dirty="0"/>
              <a:t>Ayudar, alentar</a:t>
            </a:r>
          </a:p>
          <a:p>
            <a:r>
              <a:rPr lang="es-ES" sz="3200" dirty="0"/>
              <a:t>Restricción</a:t>
            </a:r>
          </a:p>
          <a:p>
            <a:r>
              <a:rPr lang="es-ES" sz="3200" dirty="0"/>
              <a:t>Génesis 2:18</a:t>
            </a:r>
          </a:p>
          <a:p>
            <a:r>
              <a:rPr lang="es-ES" sz="3200" dirty="0"/>
              <a:t>1 Samuel 25: 32-38</a:t>
            </a:r>
            <a:endParaRPr lang="en-US" sz="3200" dirty="0"/>
          </a:p>
        </p:txBody>
      </p:sp>
      <p:pic>
        <p:nvPicPr>
          <p:cNvPr id="6146" name="Picture 2" descr="Bad Girls of the Bible Sapphira: The Lying Contributor Acts 5: ppt download">
            <a:extLst>
              <a:ext uri="{FF2B5EF4-FFF2-40B4-BE49-F238E27FC236}">
                <a16:creationId xmlns:a16="http://schemas.microsoft.com/office/drawing/2014/main" id="{CA1A0721-08E5-4A70-A86D-85BA2ED5E15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901184" y="883539"/>
            <a:ext cx="6922008" cy="5191506"/>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9FE146AB-448F-4720-90B1-5A19EAA7EE3D}"/>
              </a:ext>
            </a:extLst>
          </p:cNvPr>
          <p:cNvSpPr txBox="1"/>
          <p:nvPr/>
        </p:nvSpPr>
        <p:spPr>
          <a:xfrm>
            <a:off x="6968359" y="930274"/>
            <a:ext cx="4587765" cy="523220"/>
          </a:xfrm>
          <a:prstGeom prst="rect">
            <a:avLst/>
          </a:prstGeom>
          <a:noFill/>
        </p:spPr>
        <p:txBody>
          <a:bodyPr wrap="square" rtlCol="0">
            <a:spAutoFit/>
          </a:bodyPr>
          <a:lstStyle/>
          <a:p>
            <a:r>
              <a:rPr lang="es-MX" sz="2800" dirty="0">
                <a:solidFill>
                  <a:schemeClr val="bg1"/>
                </a:solidFill>
              </a:rPr>
              <a:t>MUJERES MALAS EN LA BIBLIA</a:t>
            </a:r>
            <a:endParaRPr lang="en-US" sz="2800" dirty="0">
              <a:solidFill>
                <a:schemeClr val="bg1"/>
              </a:solidFill>
            </a:endParaRPr>
          </a:p>
        </p:txBody>
      </p:sp>
      <p:sp>
        <p:nvSpPr>
          <p:cNvPr id="5" name="CuadroTexto 4">
            <a:extLst>
              <a:ext uri="{FF2B5EF4-FFF2-40B4-BE49-F238E27FC236}">
                <a16:creationId xmlns:a16="http://schemas.microsoft.com/office/drawing/2014/main" id="{6B8411E7-0D22-4B70-8B55-D13BFDD7337D}"/>
              </a:ext>
            </a:extLst>
          </p:cNvPr>
          <p:cNvSpPr txBox="1"/>
          <p:nvPr/>
        </p:nvSpPr>
        <p:spPr>
          <a:xfrm>
            <a:off x="6048231" y="3732014"/>
            <a:ext cx="3972910" cy="954107"/>
          </a:xfrm>
          <a:prstGeom prst="rect">
            <a:avLst/>
          </a:prstGeom>
          <a:noFill/>
        </p:spPr>
        <p:txBody>
          <a:bodyPr wrap="square" rtlCol="0">
            <a:spAutoFit/>
          </a:bodyPr>
          <a:lstStyle/>
          <a:p>
            <a:r>
              <a:rPr lang="es-MX" sz="2800" dirty="0">
                <a:solidFill>
                  <a:schemeClr val="bg1">
                    <a:lumMod val="95000"/>
                  </a:schemeClr>
                </a:solidFill>
                <a:effectLst>
                  <a:outerShdw blurRad="38100" dist="38100" dir="2700000" algn="tl">
                    <a:srgbClr val="000000">
                      <a:alpha val="43137"/>
                    </a:srgbClr>
                  </a:outerShdw>
                </a:effectLst>
              </a:rPr>
              <a:t>SAFIRA CONTRIBUYÓ MINTIENDO</a:t>
            </a:r>
            <a:endParaRPr lang="en-US" sz="2800" dirty="0">
              <a:solidFill>
                <a:schemeClr val="bg1">
                  <a:lumMod val="9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654892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688192E-2428-48F5-A9E5-A8947788EF49}"/>
              </a:ext>
            </a:extLst>
          </p:cNvPr>
          <p:cNvSpPr>
            <a:spLocks noGrp="1"/>
          </p:cNvSpPr>
          <p:nvPr>
            <p:ph type="title"/>
          </p:nvPr>
        </p:nvSpPr>
        <p:spPr>
          <a:xfrm>
            <a:off x="838201" y="365125"/>
            <a:ext cx="4513288" cy="1807305"/>
          </a:xfrm>
        </p:spPr>
        <p:txBody>
          <a:bodyPr>
            <a:normAutofit fontScale="90000"/>
          </a:bodyPr>
          <a:lstStyle/>
          <a:p>
            <a:pPr algn="ctr"/>
            <a:r>
              <a:rPr lang="es-ES" dirty="0"/>
              <a:t>Cómo Deben ser Tratados Dios y su Espíritu</a:t>
            </a:r>
            <a:endParaRPr lang="en-US" dirty="0"/>
          </a:p>
        </p:txBody>
      </p:sp>
      <p:sp>
        <p:nvSpPr>
          <p:cNvPr id="3" name="Content Placeholder 2">
            <a:extLst>
              <a:ext uri="{FF2B5EF4-FFF2-40B4-BE49-F238E27FC236}">
                <a16:creationId xmlns:a16="http://schemas.microsoft.com/office/drawing/2014/main" id="{95E672EF-CA20-4640-B568-6E7A56B4A3BD}"/>
              </a:ext>
            </a:extLst>
          </p:cNvPr>
          <p:cNvSpPr>
            <a:spLocks noGrp="1"/>
          </p:cNvSpPr>
          <p:nvPr>
            <p:ph idx="1"/>
          </p:nvPr>
        </p:nvSpPr>
        <p:spPr>
          <a:xfrm>
            <a:off x="740018" y="2333297"/>
            <a:ext cx="3727051" cy="3843666"/>
          </a:xfrm>
        </p:spPr>
        <p:txBody>
          <a:bodyPr>
            <a:normAutofit lnSpcReduction="10000"/>
          </a:bodyPr>
          <a:lstStyle/>
          <a:p>
            <a:r>
              <a:rPr lang="es-ES" sz="4000" dirty="0"/>
              <a:t>Probando la Deidad del Espíritu Santo</a:t>
            </a:r>
          </a:p>
          <a:p>
            <a:r>
              <a:rPr lang="es-ES" sz="4000" dirty="0"/>
              <a:t>El Espíritu conoce nuestros pensamientos</a:t>
            </a:r>
            <a:endParaRPr lang="en-US" sz="4000" dirty="0"/>
          </a:p>
        </p:txBody>
      </p:sp>
      <p:pic>
        <p:nvPicPr>
          <p:cNvPr id="7172" name="Picture 4" descr="Ananias and Sapphira | Holly Church">
            <a:extLst>
              <a:ext uri="{FF2B5EF4-FFF2-40B4-BE49-F238E27FC236}">
                <a16:creationId xmlns:a16="http://schemas.microsoft.com/office/drawing/2014/main" id="{FF5D8CC3-A923-40D1-9F11-5087D64D000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053"/>
          <a:stretch/>
        </p:blipFill>
        <p:spPr bwMode="auto">
          <a:xfrm>
            <a:off x="4736893" y="10"/>
            <a:ext cx="7455108"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1765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321732"/>
            <a:ext cx="7058307" cy="1964266"/>
          </a:xfrm>
          <a:prstGeom prst="rect">
            <a:avLst/>
          </a:prstGeom>
          <a:solidFill>
            <a:schemeClr val="accent5">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67D5F61-D795-4D8D-BA95-0D741DA06169}"/>
              </a:ext>
            </a:extLst>
          </p:cNvPr>
          <p:cNvSpPr>
            <a:spLocks noGrp="1"/>
          </p:cNvSpPr>
          <p:nvPr>
            <p:ph type="title"/>
          </p:nvPr>
        </p:nvSpPr>
        <p:spPr>
          <a:xfrm>
            <a:off x="524257" y="491260"/>
            <a:ext cx="4541554" cy="1625210"/>
          </a:xfrm>
        </p:spPr>
        <p:txBody>
          <a:bodyPr>
            <a:normAutofit fontScale="90000"/>
          </a:bodyPr>
          <a:lstStyle/>
          <a:p>
            <a:pPr algn="ctr"/>
            <a:r>
              <a:rPr lang="es-ES" dirty="0">
                <a:solidFill>
                  <a:srgbClr val="FFFFFF"/>
                </a:solidFill>
              </a:rPr>
              <a:t>La Verdad Debe ser Central en Nuestras Vidas</a:t>
            </a:r>
            <a:endParaRPr lang="en-US" dirty="0">
              <a:solidFill>
                <a:srgbClr val="FFFFFF"/>
              </a:solidFill>
            </a:endParaRPr>
          </a:p>
        </p:txBody>
      </p:sp>
      <p:pic>
        <p:nvPicPr>
          <p:cNvPr id="8194" name="Picture 2" descr="Opinion | Can you handle the truth?">
            <a:extLst>
              <a:ext uri="{FF2B5EF4-FFF2-40B4-BE49-F238E27FC236}">
                <a16:creationId xmlns:a16="http://schemas.microsoft.com/office/drawing/2014/main" id="{46A42094-07D0-485A-BCC8-BDB2E9F61B0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96" r="931" b="-1"/>
          <a:stretch/>
        </p:blipFill>
        <p:spPr bwMode="auto">
          <a:xfrm>
            <a:off x="327547" y="2454903"/>
            <a:ext cx="6025956" cy="4080254"/>
          </a:xfrm>
          <a:prstGeom prst="rect">
            <a:avLst/>
          </a:prstGeom>
          <a:noFill/>
          <a:extLst>
            <a:ext uri="{909E8E84-426E-40DD-AFC4-6F175D3DCCD1}">
              <a14:hiddenFill xmlns:a14="http://schemas.microsoft.com/office/drawing/2010/main">
                <a:solidFill>
                  <a:srgbClr val="FFFFFF"/>
                </a:solidFill>
              </a14:hiddenFill>
            </a:ext>
          </a:extLst>
        </p:spPr>
      </p:pic>
      <p:sp>
        <p:nvSpPr>
          <p:cNvPr id="193" name="Rectangle 192">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975" y="321732"/>
            <a:ext cx="431329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E2F25DB6-2D7C-43EF-864C-317B24161AAB}"/>
              </a:ext>
            </a:extLst>
          </p:cNvPr>
          <p:cNvSpPr>
            <a:spLocks noGrp="1"/>
          </p:cNvSpPr>
          <p:nvPr>
            <p:ph idx="1"/>
          </p:nvPr>
        </p:nvSpPr>
        <p:spPr>
          <a:xfrm>
            <a:off x="5236933" y="320623"/>
            <a:ext cx="6627520" cy="6214534"/>
          </a:xfrm>
          <a:solidFill>
            <a:schemeClr val="tx1"/>
          </a:solidFill>
        </p:spPr>
        <p:txBody>
          <a:bodyPr anchor="ctr">
            <a:noAutofit/>
          </a:bodyPr>
          <a:lstStyle/>
          <a:p>
            <a:r>
              <a:rPr lang="es-ES" dirty="0">
                <a:solidFill>
                  <a:srgbClr val="FFFFFF"/>
                </a:solidFill>
              </a:rPr>
              <a:t>Es real, absoluta y aplicable.</a:t>
            </a:r>
          </a:p>
          <a:p>
            <a:r>
              <a:rPr lang="es-ES" dirty="0">
                <a:solidFill>
                  <a:srgbClr val="FFFFFF"/>
                </a:solidFill>
              </a:rPr>
              <a:t>3 Juan 1: 4 RV No tengo mayor gozo que escuchar que mis hijos andan en la verdad.</a:t>
            </a:r>
          </a:p>
          <a:p>
            <a:r>
              <a:rPr lang="es-ES" dirty="0">
                <a:solidFill>
                  <a:srgbClr val="FFFFFF"/>
                </a:solidFill>
              </a:rPr>
              <a:t>1 Juan 3: 18-19 RV Hijitos míos, no amemos de palabra ni de lengua; pero de hecho y en verdad. (19) Y en esto sabemos que somos de la verdad, y aseguraremos nuestro corazón delante de él.</a:t>
            </a:r>
          </a:p>
          <a:p>
            <a:r>
              <a:rPr lang="es-ES" dirty="0">
                <a:solidFill>
                  <a:srgbClr val="FFFFFF"/>
                </a:solidFill>
              </a:rPr>
              <a:t>1 Timoteo 6: 5 RVR60 Disputas perversas de hombres de mente corrupta y desprovistos de la verdad, pensando que la ganancia es piedad; apártate de los tales.</a:t>
            </a:r>
            <a:endParaRPr lang="en-US" dirty="0">
              <a:solidFill>
                <a:srgbClr val="FFFFFF"/>
              </a:solidFill>
            </a:endParaRPr>
          </a:p>
        </p:txBody>
      </p:sp>
      <p:sp>
        <p:nvSpPr>
          <p:cNvPr id="4" name="CuadroTexto 3">
            <a:extLst>
              <a:ext uri="{FF2B5EF4-FFF2-40B4-BE49-F238E27FC236}">
                <a16:creationId xmlns:a16="http://schemas.microsoft.com/office/drawing/2014/main" id="{04325ABC-AB44-4FC8-B526-86D8720FCA79}"/>
              </a:ext>
            </a:extLst>
          </p:cNvPr>
          <p:cNvSpPr txBox="1"/>
          <p:nvPr/>
        </p:nvSpPr>
        <p:spPr>
          <a:xfrm rot="20836161">
            <a:off x="1740319" y="3490582"/>
            <a:ext cx="2827900" cy="923330"/>
          </a:xfrm>
          <a:prstGeom prst="rect">
            <a:avLst/>
          </a:prstGeom>
          <a:noFill/>
        </p:spPr>
        <p:txBody>
          <a:bodyPr wrap="square" rtlCol="0">
            <a:spAutoFit/>
          </a:bodyPr>
          <a:lstStyle/>
          <a:p>
            <a:r>
              <a:rPr lang="es-MX" sz="5400" b="1" dirty="0"/>
              <a:t>VERDAD</a:t>
            </a:r>
            <a:endParaRPr lang="en-US" sz="5400" b="1" dirty="0"/>
          </a:p>
        </p:txBody>
      </p:sp>
    </p:spTree>
    <p:extLst>
      <p:ext uri="{BB962C8B-B14F-4D97-AF65-F5344CB8AC3E}">
        <p14:creationId xmlns:p14="http://schemas.microsoft.com/office/powerpoint/2010/main" val="933279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220" name="Picture 4" descr="The Punishment of Ananias and Sapphira by Alexei Alexeyevich Kharlamov,  1865 | Ananias and sapphira, Bible art, Painting">
            <a:extLst>
              <a:ext uri="{FF2B5EF4-FFF2-40B4-BE49-F238E27FC236}">
                <a16:creationId xmlns:a16="http://schemas.microsoft.com/office/drawing/2014/main" id="{9470FC22-5294-4E27-A390-D332A1088DC9}"/>
              </a:ext>
            </a:extLst>
          </p:cNvPr>
          <p:cNvPicPr>
            <a:picLocks noChangeAspect="1" noChangeArrowheads="1"/>
          </p:cNvPicPr>
          <p:nvPr/>
        </p:nvPicPr>
        <p:blipFill rotWithShape="1">
          <a:blip r:embed="rId3">
            <a:alphaModFix amt="50000"/>
            <a:extLst>
              <a:ext uri="{28A0092B-C50C-407E-A947-70E740481C1C}">
                <a14:useLocalDpi xmlns:a14="http://schemas.microsoft.com/office/drawing/2010/main" val="0"/>
              </a:ext>
            </a:extLst>
          </a:blip>
          <a:srcRect t="22414" b="7886"/>
          <a:stretch/>
        </p:blipFill>
        <p:spPr bwMode="auto">
          <a:xfrm>
            <a:off x="20" y="1"/>
            <a:ext cx="12191980" cy="685799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4F23669-90F0-471E-BA7C-B612FA83D7E1}"/>
              </a:ext>
            </a:extLst>
          </p:cNvPr>
          <p:cNvSpPr>
            <a:spLocks noGrp="1"/>
          </p:cNvSpPr>
          <p:nvPr>
            <p:ph type="title"/>
          </p:nvPr>
        </p:nvSpPr>
        <p:spPr>
          <a:xfrm>
            <a:off x="1524000" y="1122362"/>
            <a:ext cx="9144000" cy="2900518"/>
          </a:xfrm>
        </p:spPr>
        <p:txBody>
          <a:bodyPr vert="horz" lIns="91440" tIns="45720" rIns="91440" bIns="45720" rtlCol="0" anchor="b">
            <a:normAutofit/>
          </a:bodyPr>
          <a:lstStyle/>
          <a:p>
            <a:pPr algn="ctr"/>
            <a:r>
              <a:rPr lang="es-ES" sz="6000" dirty="0">
                <a:solidFill>
                  <a:srgbClr val="FFFFFF"/>
                </a:solidFill>
                <a:latin typeface="+mj-lt"/>
              </a:rPr>
              <a:t>El pecado viene con consecuencias</a:t>
            </a:r>
            <a:endParaRPr lang="en-US" sz="6000" dirty="0">
              <a:solidFill>
                <a:srgbClr val="FFFFFF"/>
              </a:solidFill>
              <a:latin typeface="+mj-lt"/>
            </a:endParaRPr>
          </a:p>
        </p:txBody>
      </p:sp>
      <p:sp>
        <p:nvSpPr>
          <p:cNvPr id="3" name="Content Placeholder 2">
            <a:extLst>
              <a:ext uri="{FF2B5EF4-FFF2-40B4-BE49-F238E27FC236}">
                <a16:creationId xmlns:a16="http://schemas.microsoft.com/office/drawing/2014/main" id="{F5B5497E-28E4-4643-8B23-500C8BA6052C}"/>
              </a:ext>
            </a:extLst>
          </p:cNvPr>
          <p:cNvSpPr>
            <a:spLocks noGrp="1"/>
          </p:cNvSpPr>
          <p:nvPr>
            <p:ph idx="1"/>
          </p:nvPr>
        </p:nvSpPr>
        <p:spPr>
          <a:xfrm>
            <a:off x="1524000" y="4572000"/>
            <a:ext cx="9144000" cy="685799"/>
          </a:xfrm>
        </p:spPr>
        <p:txBody>
          <a:bodyPr vert="horz" lIns="91440" tIns="45720" rIns="91440" bIns="45720" rtlCol="0">
            <a:normAutofit/>
          </a:bodyPr>
          <a:lstStyle/>
          <a:p>
            <a:pPr marL="0" indent="0" algn="ctr">
              <a:buNone/>
            </a:pPr>
            <a:r>
              <a:rPr lang="es-ES" sz="3200" dirty="0">
                <a:solidFill>
                  <a:srgbClr val="FFFFFF"/>
                </a:solidFill>
              </a:rPr>
              <a:t>A veces aquí, en la eternidad siempre</a:t>
            </a:r>
            <a:endParaRPr lang="en-US" sz="3200" dirty="0">
              <a:solidFill>
                <a:srgbClr val="FFFFFF"/>
              </a:solidFill>
            </a:endParaRPr>
          </a:p>
        </p:txBody>
      </p:sp>
    </p:spTree>
    <p:extLst>
      <p:ext uri="{BB962C8B-B14F-4D97-AF65-F5344CB8AC3E}">
        <p14:creationId xmlns:p14="http://schemas.microsoft.com/office/powerpoint/2010/main" val="3210769384"/>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222</TotalTime>
  <Words>4472</Words>
  <Application>Microsoft Office PowerPoint</Application>
  <PresentationFormat>Panorámica</PresentationFormat>
  <Paragraphs>103</Paragraphs>
  <Slides>11</Slides>
  <Notes>11</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11</vt:i4>
      </vt:variant>
    </vt:vector>
  </HeadingPairs>
  <TitlesOfParts>
    <vt:vector size="17" baseType="lpstr">
      <vt:lpstr>Arial</vt:lpstr>
      <vt:lpstr>Calibri</vt:lpstr>
      <vt:lpstr>Calibri Light</vt:lpstr>
      <vt:lpstr>Century Schoolbook</vt:lpstr>
      <vt:lpstr>Rockwell</vt:lpstr>
      <vt:lpstr>Office Theme</vt:lpstr>
      <vt:lpstr>Ananias  y  Safira</vt:lpstr>
      <vt:lpstr>El pecado Fue Una Mentira</vt:lpstr>
      <vt:lpstr>Qué Hacer Con Nuestro Dinero y Posesiones</vt:lpstr>
      <vt:lpstr>Los Apóstoles de Jesús Deben Ser Respetados</vt:lpstr>
      <vt:lpstr>Considere el Papel de Satanás</vt:lpstr>
      <vt:lpstr>El papel adecuado de una esposa</vt:lpstr>
      <vt:lpstr>Cómo Deben ser Tratados Dios y su Espíritu</vt:lpstr>
      <vt:lpstr>La Verdad Debe ser Central en Nuestras Vidas</vt:lpstr>
      <vt:lpstr>El pecado viene con consecuencias</vt:lpstr>
      <vt:lpstr>Cómo la Iglesia Debe Adorar y Trabajar</vt:lpstr>
      <vt:lpstr>Las Oportunidades que Tenemos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Ananias and Saphira</dc:title>
  <dc:creator>John Welch</dc:creator>
  <cp:lastModifiedBy>ANDRES PONG</cp:lastModifiedBy>
  <cp:revision>3</cp:revision>
  <dcterms:created xsi:type="dcterms:W3CDTF">2021-12-11T15:52:16Z</dcterms:created>
  <dcterms:modified xsi:type="dcterms:W3CDTF">2021-12-12T00:50:15Z</dcterms:modified>
</cp:coreProperties>
</file>