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45" autoAdjust="0"/>
    <p:restoredTop sz="68669" autoAdjust="0"/>
  </p:normalViewPr>
  <p:slideViewPr>
    <p:cSldViewPr snapToGrid="0">
      <p:cViewPr varScale="1">
        <p:scale>
          <a:sx n="87" d="100"/>
          <a:sy n="87" d="100"/>
        </p:scale>
        <p:origin x="100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B3918E-40BB-42DC-9211-7031560F43D8}" type="datetimeFigureOut">
              <a:rPr lang="en-US" smtClean="0"/>
              <a:t>8/7/2021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AD2D5-E8F0-4B3E-A61F-5A8888B40B9F}" type="slidenum">
              <a:rPr lang="en-US" smtClean="0"/>
              <a:t>‹Nº›</a:t>
            </a:fld>
            <a:endParaRPr lang="en-US"/>
          </a:p>
        </p:txBody>
      </p:sp>
    </p:spTree>
    <p:extLst>
      <p:ext uri="{BB962C8B-B14F-4D97-AF65-F5344CB8AC3E}">
        <p14:creationId xmlns:p14="http://schemas.microsoft.com/office/powerpoint/2010/main" val="129283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Genesis 17:15-22 KJV  And God said unto Abraham, As for Sarai thy wife, thou shalt not call her name Sarai, but Sarah shall her name be.  (16)  And I will bless her, and give thee a son also of her: yea, I will bless her, and she shall be a mother of nations; kings of people shall be of her.  (17)  Then Abraham fell upon his face, and laughed, and said in his heart, Shall a child be born unto him that is an hundred years old? and shall Sarah, that is ninety years old, bear?  (18)  And Abraham said unto God, O that Ishmael might live before thee!  (19)  And God said, Sarah thy wife shall bear thee a son indeed; and thou shalt call his name Isaac: and I will establish my covenant with him for an everlasting covenant, and with his seed after him.  (20)  And as for Ishmael, I have heard thee: Behold, I have blessed him, and will make him fruitful, and will multiply him exceedingly; twelve princes shall he beget, and I will make him a great nation.  (21)  But my covenant will I establish with Isaac, which Sarah shall bear unto thee at this set time in the next year.  (22)  And he left off talking with him, and God went up from Abraham.</a:t>
            </a:r>
          </a:p>
          <a:p>
            <a:r>
              <a:rPr lang="en-US" dirty="0"/>
              <a:t>Genesis 18:9-15 KJV  And they said unto him, Where is Sarah thy wife? And he said, Behold, in the tent.  (10)  And he said, I will certainly return unto thee according to the time of life; and, lo, Sarah thy wife shall have a son. And Sarah heard it in the tent door, which was behind him.  (11)  Now Abraham and Sarah were old and well stricken in age; and it ceased to be with Sarah after the manner of women.  (12)  Therefore Sarah laughed within herself, saying, After I am waxed old shall I have pleasure, my lord being old also?  (13)  And the LORD said unto Abraham, Wherefore did Sarah laugh, saying, Shall I of a surety bear a child, which am old?  (14)  Is any thing too hard for the LORD? At the time appointed I will return unto thee, according to the time of life, and Sarah shall have a son.  (15)  Then Sarah denied, saying, I laughed not; for she was afraid. And he said, Nay; but thou didst laugh.</a:t>
            </a:r>
          </a:p>
          <a:p>
            <a:r>
              <a:rPr lang="en-US" dirty="0"/>
              <a:t>Hebrews 11:11-12 KJV  Through faith also Sara herself received strength to conceive seed, and was delivered of a child when she was past age, because she judged him faithful who had promised.  (12)  Therefore sprang there even of one, and him as good as dead, so many as the stars of the sky in multitude, and as the sand which is by the sea shore innumerable.</a:t>
            </a:r>
          </a:p>
          <a:p>
            <a:r>
              <a:rPr lang="en-US" dirty="0"/>
              <a:t>Genesis 15:1-4 KJV  After these things the word of the LORD came unto Abram in a vision, saying, Fear not, Abram: I am thy shield, and thy exceeding great reward.  (2)  And Abram said, Lord GOD, what wilt thou give me, seeing I go childless, and the steward of my house is this Eliezer of Damascus?  (3)  And Abram said, Behold, to me thou hast given no seed: and, lo, one born in my house is mine heir.  (4)  And, behold, the word of the LORD came unto him, saying, This shall not be thine heir; but he that shall come forth out of thine own bowels shall be thine heir.</a:t>
            </a:r>
          </a:p>
          <a:p>
            <a:endParaRPr lang="en-US" dirty="0"/>
          </a:p>
        </p:txBody>
      </p:sp>
      <p:sp>
        <p:nvSpPr>
          <p:cNvPr id="4" name="Slide Number Placeholder 3"/>
          <p:cNvSpPr>
            <a:spLocks noGrp="1"/>
          </p:cNvSpPr>
          <p:nvPr>
            <p:ph type="sldNum" sz="quarter" idx="5"/>
          </p:nvPr>
        </p:nvSpPr>
        <p:spPr/>
        <p:txBody>
          <a:bodyPr/>
          <a:lstStyle/>
          <a:p>
            <a:fld id="{D67AD2D5-E8F0-4B3E-A61F-5A8888B40B9F}" type="slidenum">
              <a:rPr lang="en-US" smtClean="0"/>
              <a:t>3</a:t>
            </a:fld>
            <a:endParaRPr lang="en-US"/>
          </a:p>
        </p:txBody>
      </p:sp>
    </p:spTree>
    <p:extLst>
      <p:ext uri="{BB962C8B-B14F-4D97-AF65-F5344CB8AC3E}">
        <p14:creationId xmlns:p14="http://schemas.microsoft.com/office/powerpoint/2010/main" val="1834832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Genesis 22:9-18 KJV  And they came to the place which God had told him of; and Abraham built an altar there, and laid the wood in order, and bound Isaac his son, and laid him on the altar upon the wood.  (10)  And Abraham stretched forth his hand, and took the knife to slay his son.  (11)  And the angel of the LORD called unto him out of heaven, and said, Abraham, Abraham: and he said, Here am I.  (12)  And he said, Lay not thine hand upon the lad, neither do thou any thing unto him: for now I know that thou </a:t>
            </a:r>
            <a:r>
              <a:rPr lang="en-US" dirty="0" err="1"/>
              <a:t>fearest</a:t>
            </a:r>
            <a:r>
              <a:rPr lang="en-US" dirty="0"/>
              <a:t> God, seeing thou hast not withheld thy son, thine only son from me.  (13)  And Abraham lifted up his eyes, and looked, and behold behind him a ram caught in a thicket by his horns: and Abraham went and took the ram, and offered him up for a burnt offering in the stead of his son.  (14)  And Abraham called the name of that place </a:t>
            </a:r>
            <a:r>
              <a:rPr lang="en-US" dirty="0" err="1"/>
              <a:t>Jehovahjireh</a:t>
            </a:r>
            <a:r>
              <a:rPr lang="en-US" dirty="0"/>
              <a:t>: as it is said to this day, In the mount of the LORD it shall be seen.  (15)  And the angel of the LORD called unto Abraham out of heaven the second time,  (16)  And said, By myself have I sworn, saith the LORD, for because thou hast done this thing, and hast not withheld thy son, thine only son:  (17)  That in blessing I will bless thee, and in multiplying I will multiply thy seed as the stars of the heaven, and as the sand which is upon the sea shore; and thy seed shall possess the gate of his enemies;  (18)  And in thy seed shall all the nations of the earth be blessed; because thou hast obeyed my voice.</a:t>
            </a:r>
          </a:p>
          <a:p>
            <a:r>
              <a:rPr lang="en-US" dirty="0"/>
              <a:t>Hebrews 11:17-19 KJV  By faith Abraham, when he was tried, offered up Isaac: and he that had received the promises offered up his only begotten son,  (18)  Of whom it was said, That in Isaac shall thy seed be called:  (19)  Accounting that God was able to raise him up, even from the dead; from whence also he received him in a figure.</a:t>
            </a:r>
          </a:p>
          <a:p>
            <a:r>
              <a:rPr lang="en-US" dirty="0"/>
              <a:t>Hebrews 11:11-12 KJV  Through faith also Sara herself received strength to conceive seed, and was delivered of a child when she was past age, because she judged him faithful who had promised.  (12)  Therefore sprang there even of one, and him as good as dead, so many as the stars of the sky in multitude, and as the sand which is by the sea shore innumerable.</a:t>
            </a:r>
          </a:p>
          <a:p>
            <a:r>
              <a:rPr lang="en-US" dirty="0"/>
              <a:t>Romans 4:17-21 KJV  (As it is written, I have made thee a father of many nations,) before him whom he believed, even God, who </a:t>
            </a:r>
            <a:r>
              <a:rPr lang="en-US" dirty="0" err="1"/>
              <a:t>quickeneth</a:t>
            </a:r>
            <a:r>
              <a:rPr lang="en-US" dirty="0"/>
              <a:t> the dead, and calleth those things which be not as though they were.  (18)  Who against hope believed in hope, that he might become the father of many nations, according to that which was spoken, So shall thy seed be.  (19)  And being not weak in faith, he considered not his own body now dead, when he was about an hundred years old, neither yet the deadness of Sara's womb:  (20)  He staggered not at the promise of God through unbelief; but was strong in faith, giving glory to God;  (21)  And being fully persuaded that, what he had promised, he was able also to perform.</a:t>
            </a:r>
          </a:p>
          <a:p>
            <a:r>
              <a:rPr lang="en-US" dirty="0"/>
              <a:t>Hebrews 11:17-19 KJV  By faith Abraham, when he was tried, offered up Isaac: and he that had received the promises offered up his only begotten son,  (18)  Of whom it was said, That in Isaac shall thy seed be called:  (19)  Accounting that God was able to raise him up, even from the dead; from whence also he received him in a figure.</a:t>
            </a:r>
          </a:p>
          <a:p>
            <a:r>
              <a:rPr lang="en-US" dirty="0"/>
              <a:t>Genesis 18:13-14 KJV  And the LORD said unto Abraham, Wherefore did Sarah laugh, saying, Shall I of a surety bear a child, which am old?  (14)  Is any thing too hard for the LORD? At the time appointed I will return unto thee, according to the time of life, and Sarah shall have a son.</a:t>
            </a:r>
          </a:p>
          <a:p>
            <a:r>
              <a:rPr lang="en-US" dirty="0"/>
              <a:t>Luke 1:34-38 KJV  Then said Mary unto the angel, How shall this be, seeing I know not a man?  (35)  And the angel answered and said unto her, The Holy Ghost shall come upon thee, and the power of the Highest shall overshadow thee: therefore also that holy thing which shall be born of thee shall be called the Son of God.  (36)  And, behold, thy cousin Elisabeth, she hath also conceived a son in her old age: and this is the sixth month with her, who was called barren.  (37)  For with God nothing shall be impossible.  (38)  And Mary said, Behold the handmaid of the Lord; be it unto me according to thy word. And the angel departed from her.</a:t>
            </a:r>
          </a:p>
          <a:p>
            <a:r>
              <a:rPr lang="en-US" dirty="0"/>
              <a:t>Matthew 19:26 KJV  But Jesus beheld them, and said unto them, With men this is impossible; but with God all things are possible.</a:t>
            </a:r>
          </a:p>
          <a:p>
            <a:r>
              <a:rPr lang="en-US" dirty="0"/>
              <a:t>Jeremiah 32:17 KJV  Ah Lord GOD! behold, thou hast made the heaven and the earth by thy great power and stretched out arm, and there is nothing too hard for thee:</a:t>
            </a:r>
          </a:p>
          <a:p>
            <a:r>
              <a:rPr lang="en-US" dirty="0"/>
              <a:t>Isaiah 55:8-11 KJV  For my thoughts are not your thoughts, neither are your ways my ways, saith the LORD.  (9)  For as the heavens are higher than the earth, so are my ways higher than your ways, and my thoughts than your thoughts.  (10)  For as the rain cometh down, and the snow from heaven, and </a:t>
            </a:r>
            <a:r>
              <a:rPr lang="en-US" dirty="0" err="1"/>
              <a:t>returneth</a:t>
            </a:r>
            <a:r>
              <a:rPr lang="en-US" dirty="0"/>
              <a:t> not thither, but </a:t>
            </a:r>
            <a:r>
              <a:rPr lang="en-US" dirty="0" err="1"/>
              <a:t>watereth</a:t>
            </a:r>
            <a:r>
              <a:rPr lang="en-US" dirty="0"/>
              <a:t> the earth, and </a:t>
            </a:r>
            <a:r>
              <a:rPr lang="en-US" dirty="0" err="1"/>
              <a:t>maketh</a:t>
            </a:r>
            <a:r>
              <a:rPr lang="en-US" dirty="0"/>
              <a:t> it bring forth and bud, that it may give seed to the </a:t>
            </a:r>
            <a:r>
              <a:rPr lang="en-US" dirty="0" err="1"/>
              <a:t>sower</a:t>
            </a:r>
            <a:r>
              <a:rPr lang="en-US" dirty="0"/>
              <a:t>, and bread to the eater:  (11)  So shall my word be that </a:t>
            </a:r>
            <a:r>
              <a:rPr lang="en-US" dirty="0" err="1"/>
              <a:t>goeth</a:t>
            </a:r>
            <a:r>
              <a:rPr lang="en-US" dirty="0"/>
              <a:t> forth out of my mouth: it shall not return unto me void, but it shall accomplish that which I please, and it shall prosper in the thing whereto I sent it.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67AD2D5-E8F0-4B3E-A61F-5A8888B40B9F}" type="slidenum">
              <a:rPr lang="en-US" smtClean="0"/>
              <a:t>5</a:t>
            </a:fld>
            <a:endParaRPr lang="en-US"/>
          </a:p>
        </p:txBody>
      </p:sp>
    </p:spTree>
    <p:extLst>
      <p:ext uri="{BB962C8B-B14F-4D97-AF65-F5344CB8AC3E}">
        <p14:creationId xmlns:p14="http://schemas.microsoft.com/office/powerpoint/2010/main" val="3334412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20:24-30 KJV  But Thomas, one of the twelve, called Didymus, was not with them when Jesus came.  (25)  The other disciples therefore said unto him, We have seen the Lord. But he said unto them, Except I shall see in his hands the print of the nails, and put my finger into the print of the nails, and thrust my hand into his side, I will not believe.  (26)  And after eight days again his disciples were within, and Thomas with them: then came Jesus, the doors being shut, and stood in the midst, and said, Peace be unto you.  (27)  Then saith he to Thomas, Reach hither thy finger, and behold my hands; and reach hither thy hand, and thrust it into my side: and be not faithless, but believing.  (28)  And Thomas answered and said unto him, My Lord and my God.  (29)  Jesus saith unto him, Thomas, because thou hast seen me, thou hast believed: blessed are they that have not seen, and yet have believed.  (30)  And many other signs truly did Jesus in the presence of his disciples, which are not written in this book:</a:t>
            </a:r>
          </a:p>
          <a:p>
            <a:r>
              <a:rPr lang="en-US" dirty="0"/>
              <a:t>Romans 10:17 KJV  So then faith cometh by hearing, and hearing by the word of God.</a:t>
            </a:r>
          </a:p>
          <a:p>
            <a:r>
              <a:rPr lang="en-US" dirty="0"/>
              <a:t>John 20:30-31 KJV  And many other signs truly did Jesus in the presence of his disciples, which are not written in this book:  (31)  But these are written, that ye might believe that Jesus is the Christ, the Son of God; and that believing ye might have life through his name.</a:t>
            </a:r>
          </a:p>
        </p:txBody>
      </p:sp>
      <p:sp>
        <p:nvSpPr>
          <p:cNvPr id="4" name="Slide Number Placeholder 3"/>
          <p:cNvSpPr>
            <a:spLocks noGrp="1"/>
          </p:cNvSpPr>
          <p:nvPr>
            <p:ph type="sldNum" sz="quarter" idx="5"/>
          </p:nvPr>
        </p:nvSpPr>
        <p:spPr/>
        <p:txBody>
          <a:bodyPr/>
          <a:lstStyle/>
          <a:p>
            <a:fld id="{D67AD2D5-E8F0-4B3E-A61F-5A8888B40B9F}" type="slidenum">
              <a:rPr lang="en-US" smtClean="0"/>
              <a:t>6</a:t>
            </a:fld>
            <a:endParaRPr lang="en-US"/>
          </a:p>
        </p:txBody>
      </p:sp>
    </p:spTree>
    <p:extLst>
      <p:ext uri="{BB962C8B-B14F-4D97-AF65-F5344CB8AC3E}">
        <p14:creationId xmlns:p14="http://schemas.microsoft.com/office/powerpoint/2010/main" val="540724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Galatians 4:22-31 KJV  For it is written, that Abraham had two sons, the one by a bondmaid, the other by a freewoman.  (23)  But he who was of the bondwoman was born after the flesh; but he of the freewoman was by promise.  (24)  Which things are an allegory: for these are the two covenants; the one from the mount Sinai, which </a:t>
            </a:r>
            <a:r>
              <a:rPr lang="en-US" dirty="0" err="1"/>
              <a:t>gendereth</a:t>
            </a:r>
            <a:r>
              <a:rPr lang="en-US" dirty="0"/>
              <a:t> to bondage, which is Agar.  (25)  For this Agar is mount Sinai in Arabia, and </a:t>
            </a:r>
            <a:r>
              <a:rPr lang="en-US" dirty="0" err="1"/>
              <a:t>answereth</a:t>
            </a:r>
            <a:r>
              <a:rPr lang="en-US" dirty="0"/>
              <a:t> to Jerusalem which now is, and is in bondage with her children.  (26)  But Jerusalem which is above is free, which is the mother of us all.  (27)  For it is written, Rejoice, thou barren that </a:t>
            </a:r>
            <a:r>
              <a:rPr lang="en-US" dirty="0" err="1"/>
              <a:t>bearest</a:t>
            </a:r>
            <a:r>
              <a:rPr lang="en-US" dirty="0"/>
              <a:t> not; break forth and cry, thou that </a:t>
            </a:r>
            <a:r>
              <a:rPr lang="en-US" dirty="0" err="1"/>
              <a:t>travailest</a:t>
            </a:r>
            <a:r>
              <a:rPr lang="en-US" dirty="0"/>
              <a:t> not: for the desolate hath many more children than she which hath an husband.  (28)  Now we, brethren, as Isaac was, are the children of promise.  (29)  But as then he that was born after the flesh persecuted him that was born after the Spirit, even so it is now.  (30)  Nevertheless what saith the scripture? Cast out the bondwoman and her son: for the son of the bondwoman shall not be heir with the son of the freewoman.  (31)  So then, brethren, we are not children of the bondwoman, but of the free.</a:t>
            </a:r>
          </a:p>
          <a:p>
            <a:r>
              <a:rPr lang="en-US" dirty="0"/>
              <a:t>Isaiah 54:1 KJV  Sing, O barren, thou that didst not bear; break forth into singing, and cry aloud, thou that didst not travail with child: for more are the children of the desolate than the children of the married wife, saith the LORD.</a:t>
            </a:r>
          </a:p>
        </p:txBody>
      </p:sp>
      <p:sp>
        <p:nvSpPr>
          <p:cNvPr id="4" name="Slide Number Placeholder 3"/>
          <p:cNvSpPr>
            <a:spLocks noGrp="1"/>
          </p:cNvSpPr>
          <p:nvPr>
            <p:ph type="sldNum" sz="quarter" idx="5"/>
          </p:nvPr>
        </p:nvSpPr>
        <p:spPr/>
        <p:txBody>
          <a:bodyPr/>
          <a:lstStyle/>
          <a:p>
            <a:fld id="{D67AD2D5-E8F0-4B3E-A61F-5A8888B40B9F}" type="slidenum">
              <a:rPr lang="en-US" smtClean="0"/>
              <a:t>7</a:t>
            </a:fld>
            <a:endParaRPr lang="en-US"/>
          </a:p>
        </p:txBody>
      </p:sp>
    </p:spTree>
    <p:extLst>
      <p:ext uri="{BB962C8B-B14F-4D97-AF65-F5344CB8AC3E}">
        <p14:creationId xmlns:p14="http://schemas.microsoft.com/office/powerpoint/2010/main" val="470548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6E5C7-C69F-4A96-9B27-27FEE374A0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939970-2BA2-4C40-8D75-67F20DDA6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DBE7D3-6C5B-4B55-9AA5-7E9326B3D938}"/>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5" name="Footer Placeholder 4">
            <a:extLst>
              <a:ext uri="{FF2B5EF4-FFF2-40B4-BE49-F238E27FC236}">
                <a16:creationId xmlns:a16="http://schemas.microsoft.com/office/drawing/2014/main" id="{AF31D56B-C56D-4AE8-9454-F3910B5D9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D33291-6CD2-419A-A544-88037DFE0C0D}"/>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4057580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29FA0-C780-44A4-8E11-1FEB73196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0C6BDC-8B0C-40ED-ABE6-71D7D08268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A1441B-B695-4742-BF40-3D1A3BC7D363}"/>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5" name="Footer Placeholder 4">
            <a:extLst>
              <a:ext uri="{FF2B5EF4-FFF2-40B4-BE49-F238E27FC236}">
                <a16:creationId xmlns:a16="http://schemas.microsoft.com/office/drawing/2014/main" id="{AD8166C0-C530-4811-A0B1-3974EB557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84668E-0D2A-4770-B236-A0924AED2F29}"/>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3958240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17B7F5-A862-4D38-871E-9778B2BB2F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895225-07E7-41B5-906E-1142D99C2A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1F92CC-7BF8-4E3A-8F7D-84BB9996298E}"/>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5" name="Footer Placeholder 4">
            <a:extLst>
              <a:ext uri="{FF2B5EF4-FFF2-40B4-BE49-F238E27FC236}">
                <a16:creationId xmlns:a16="http://schemas.microsoft.com/office/drawing/2014/main" id="{AE6C4335-D2BB-4749-B58F-93D953DE76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95D0FC-3B87-4225-B3D0-5CE4BFB7B391}"/>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1553062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10065-D498-43A0-8134-71B5B7EA079E}"/>
              </a:ext>
            </a:extLst>
          </p:cNvPr>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F72017B1-E285-41F3-AEC5-BC6BC63DF626}"/>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C63CB5A-AED7-4D02-A87D-EB4E65523862}"/>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5" name="Footer Placeholder 4">
            <a:extLst>
              <a:ext uri="{FF2B5EF4-FFF2-40B4-BE49-F238E27FC236}">
                <a16:creationId xmlns:a16="http://schemas.microsoft.com/office/drawing/2014/main" id="{50F71844-A82D-4E37-BEF4-F800567683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A1082-7B87-4FB1-9CDC-3341F4695F0F}"/>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157990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5B19A-4AF7-4FC7-9A0A-CDB7696CC5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E70685-8D2E-477B-B821-44A567EDDF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418AE3-A44F-4CCB-9EEF-76C2F04D5D8D}"/>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5" name="Footer Placeholder 4">
            <a:extLst>
              <a:ext uri="{FF2B5EF4-FFF2-40B4-BE49-F238E27FC236}">
                <a16:creationId xmlns:a16="http://schemas.microsoft.com/office/drawing/2014/main" id="{9661D6DC-E1AA-4388-8B81-A022513724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C3E9D4-00CF-4B21-8EF9-ABEB0C29C226}"/>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828324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2284B-0E85-4BFD-A5AF-9E68DCC052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45C24E-2F69-4FC2-8236-71CB68B3DC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204C80-40F8-4D87-A519-9968A7A26F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8EE702-A234-4B86-9935-4B870660D0F1}"/>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6" name="Footer Placeholder 5">
            <a:extLst>
              <a:ext uri="{FF2B5EF4-FFF2-40B4-BE49-F238E27FC236}">
                <a16:creationId xmlns:a16="http://schemas.microsoft.com/office/drawing/2014/main" id="{F9D64FD3-9E2B-4A0A-9BB3-130F1A0D1C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B561C3-35AE-46A7-958C-75E7BE612FB7}"/>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7232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1F24F-2604-4894-9AB3-A0BDAE9297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B4EB61-0C76-4834-A3CA-4AE9440E5F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B7F151-C127-4441-92D8-26089C492D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5C6BA5-8DE8-4835-AE5A-6A387EC093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13CEBC-033C-4960-8CB7-FF743B618A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26F68C-E219-429F-8020-9887A980E9F4}"/>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8" name="Footer Placeholder 7">
            <a:extLst>
              <a:ext uri="{FF2B5EF4-FFF2-40B4-BE49-F238E27FC236}">
                <a16:creationId xmlns:a16="http://schemas.microsoft.com/office/drawing/2014/main" id="{6FA83436-148A-477F-A205-85BDDD9A78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FEDDAE-87EE-4305-BF7A-719D8531DE4D}"/>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1659958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869A0-C04D-4ED9-9C85-33F366AB0E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065CEB-DA89-44E0-9B50-A8617F66F60C}"/>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4" name="Footer Placeholder 3">
            <a:extLst>
              <a:ext uri="{FF2B5EF4-FFF2-40B4-BE49-F238E27FC236}">
                <a16:creationId xmlns:a16="http://schemas.microsoft.com/office/drawing/2014/main" id="{CCF67C13-E088-4A18-B9B0-D50F553BF4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565743-DD2C-46C1-9D1A-E3443787E106}"/>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1328141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8E9EDA-E354-4584-8010-85318B4B9178}"/>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3" name="Footer Placeholder 2">
            <a:extLst>
              <a:ext uri="{FF2B5EF4-FFF2-40B4-BE49-F238E27FC236}">
                <a16:creationId xmlns:a16="http://schemas.microsoft.com/office/drawing/2014/main" id="{B57AA1CA-1817-462E-BDA9-7EB2D49F4D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1A9EA6-37B3-4D90-B2DB-7ED4EC531419}"/>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2200335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E9B0-5F79-4E42-A6B2-792F80D8B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F4836C-707B-45B8-BCCC-3D39CDCACE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1EF418-59EA-4BBD-A25A-9B0557D01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756A3-71D5-4EA2-98CC-FF6300531891}"/>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6" name="Footer Placeholder 5">
            <a:extLst>
              <a:ext uri="{FF2B5EF4-FFF2-40B4-BE49-F238E27FC236}">
                <a16:creationId xmlns:a16="http://schemas.microsoft.com/office/drawing/2014/main" id="{1C72BAF7-4F6C-4E0D-989E-5A588EA03E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4AF1AB-0FB6-49ED-94E5-19F66533BC31}"/>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1150374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10037-2B8E-47C6-9A7C-1F92AA66D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A9989C-9A39-464E-93AD-502CB2755D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6765CA-54A7-4B81-8D99-410E3331DA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CB5994-4B45-44ED-A1D7-A703C7CA99AC}"/>
              </a:ext>
            </a:extLst>
          </p:cNvPr>
          <p:cNvSpPr>
            <a:spLocks noGrp="1"/>
          </p:cNvSpPr>
          <p:nvPr>
            <p:ph type="dt" sz="half" idx="10"/>
          </p:nvPr>
        </p:nvSpPr>
        <p:spPr/>
        <p:txBody>
          <a:bodyPr/>
          <a:lstStyle/>
          <a:p>
            <a:fld id="{670B6ABC-D5E3-41F4-8C5B-5C9C3CBDCF48}" type="datetimeFigureOut">
              <a:rPr lang="en-US" smtClean="0"/>
              <a:t>8/7/2021</a:t>
            </a:fld>
            <a:endParaRPr lang="en-US"/>
          </a:p>
        </p:txBody>
      </p:sp>
      <p:sp>
        <p:nvSpPr>
          <p:cNvPr id="6" name="Footer Placeholder 5">
            <a:extLst>
              <a:ext uri="{FF2B5EF4-FFF2-40B4-BE49-F238E27FC236}">
                <a16:creationId xmlns:a16="http://schemas.microsoft.com/office/drawing/2014/main" id="{E957379E-AC41-4F9E-90BA-C623C48533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F5FC1-7D79-49EF-BD41-5B1279B308D5}"/>
              </a:ext>
            </a:extLst>
          </p:cNvPr>
          <p:cNvSpPr>
            <a:spLocks noGrp="1"/>
          </p:cNvSpPr>
          <p:nvPr>
            <p:ph type="sldNum" sz="quarter" idx="12"/>
          </p:nvPr>
        </p:nvSpPr>
        <p:spPr/>
        <p:txBody>
          <a:bodyPr/>
          <a:lstStyle/>
          <a:p>
            <a:fld id="{221D3175-F30E-4683-84E9-35E97BAA2AD3}" type="slidenum">
              <a:rPr lang="en-US" smtClean="0"/>
              <a:t>‹Nº›</a:t>
            </a:fld>
            <a:endParaRPr lang="en-US"/>
          </a:p>
        </p:txBody>
      </p:sp>
    </p:spTree>
    <p:extLst>
      <p:ext uri="{BB962C8B-B14F-4D97-AF65-F5344CB8AC3E}">
        <p14:creationId xmlns:p14="http://schemas.microsoft.com/office/powerpoint/2010/main" val="1809545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C103C-3E3C-4EFC-8F08-397C683E32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C5D5C6-2B94-41F2-87B1-B69E3AC006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276F75-F2F8-4436-BCAF-B89C79E558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B6ABC-D5E3-41F4-8C5B-5C9C3CBDCF48}" type="datetimeFigureOut">
              <a:rPr lang="en-US" smtClean="0"/>
              <a:t>8/7/2021</a:t>
            </a:fld>
            <a:endParaRPr lang="en-US"/>
          </a:p>
        </p:txBody>
      </p:sp>
      <p:sp>
        <p:nvSpPr>
          <p:cNvPr id="5" name="Footer Placeholder 4">
            <a:extLst>
              <a:ext uri="{FF2B5EF4-FFF2-40B4-BE49-F238E27FC236}">
                <a16:creationId xmlns:a16="http://schemas.microsoft.com/office/drawing/2014/main" id="{A352D4FC-1882-40F6-8542-F51D87CE9C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ED7F93-E8BD-4A44-95F7-58746C3A6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1D3175-F30E-4683-84E9-35E97BAA2AD3}" type="slidenum">
              <a:rPr lang="en-US" smtClean="0"/>
              <a:t>‹Nº›</a:t>
            </a:fld>
            <a:endParaRPr lang="en-US"/>
          </a:p>
        </p:txBody>
      </p:sp>
    </p:spTree>
    <p:extLst>
      <p:ext uri="{BB962C8B-B14F-4D97-AF65-F5344CB8AC3E}">
        <p14:creationId xmlns:p14="http://schemas.microsoft.com/office/powerpoint/2010/main" val="3184360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3200CC3-3CFB-46A5-8A74-9F8376DBAFAB}"/>
              </a:ext>
            </a:extLst>
          </p:cNvPr>
          <p:cNvSpPr>
            <a:spLocks noGrp="1"/>
          </p:cNvSpPr>
          <p:nvPr>
            <p:ph type="ctrTitle"/>
          </p:nvPr>
        </p:nvSpPr>
        <p:spPr>
          <a:xfrm>
            <a:off x="6687737" y="1384296"/>
            <a:ext cx="4605340" cy="2387600"/>
          </a:xfrm>
        </p:spPr>
        <p:txBody>
          <a:bodyPr>
            <a:normAutofit/>
          </a:bodyPr>
          <a:lstStyle/>
          <a:p>
            <a:r>
              <a:rPr lang="en-US" sz="5000" b="1" dirty="0">
                <a:solidFill>
                  <a:schemeClr val="bg1"/>
                </a:solidFill>
                <a:latin typeface="+mn-lt"/>
              </a:rPr>
              <a:t>CREER LO INCREÍBLE</a:t>
            </a:r>
          </a:p>
        </p:txBody>
      </p:sp>
      <p:sp>
        <p:nvSpPr>
          <p:cNvPr id="3" name="Subtitle 2">
            <a:extLst>
              <a:ext uri="{FF2B5EF4-FFF2-40B4-BE49-F238E27FC236}">
                <a16:creationId xmlns:a16="http://schemas.microsoft.com/office/drawing/2014/main" id="{4CC20F9C-BB0A-4A5A-AA3D-3854F14821BC}"/>
              </a:ext>
            </a:extLst>
          </p:cNvPr>
          <p:cNvSpPr>
            <a:spLocks noGrp="1"/>
          </p:cNvSpPr>
          <p:nvPr>
            <p:ph type="subTitle" idx="1"/>
          </p:nvPr>
        </p:nvSpPr>
        <p:spPr>
          <a:xfrm>
            <a:off x="6687737" y="3863971"/>
            <a:ext cx="4605340" cy="1655762"/>
          </a:xfrm>
        </p:spPr>
        <p:txBody>
          <a:bodyPr>
            <a:normAutofit/>
          </a:bodyPr>
          <a:lstStyle/>
          <a:p>
            <a:r>
              <a:rPr lang="en-US" sz="2000" b="1" dirty="0">
                <a:solidFill>
                  <a:schemeClr val="bg1"/>
                </a:solidFill>
              </a:rPr>
              <a:t>Genesis 17-18</a:t>
            </a:r>
          </a:p>
        </p:txBody>
      </p:sp>
      <p:pic>
        <p:nvPicPr>
          <p:cNvPr id="1026" name="Picture 2" descr="24 Abraham, Sarah, Isaac born | M2819 Bible Studies">
            <a:extLst>
              <a:ext uri="{FF2B5EF4-FFF2-40B4-BE49-F238E27FC236}">
                <a16:creationId xmlns:a16="http://schemas.microsoft.com/office/drawing/2014/main" id="{C59B0545-380C-4CE4-B287-E02561D6153F}"/>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6300" r="1" b="1"/>
          <a:stretch/>
        </p:blipFill>
        <p:spPr bwMode="auto">
          <a:xfrm>
            <a:off x="473874" y="1057275"/>
            <a:ext cx="5917401" cy="474345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977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F36B2BE-65F4-46E3-AFDD-A9AE9E885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692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D93DB-1F80-4C58-AD49-B374A06AE649}"/>
              </a:ext>
            </a:extLst>
          </p:cNvPr>
          <p:cNvSpPr>
            <a:spLocks noGrp="1"/>
          </p:cNvSpPr>
          <p:nvPr>
            <p:ph type="title"/>
          </p:nvPr>
        </p:nvSpPr>
        <p:spPr>
          <a:xfrm>
            <a:off x="6417733" y="0"/>
            <a:ext cx="5291663" cy="1628775"/>
          </a:xfrm>
        </p:spPr>
        <p:txBody>
          <a:bodyPr anchor="b">
            <a:normAutofit/>
          </a:bodyPr>
          <a:lstStyle/>
          <a:p>
            <a:pPr algn="ctr"/>
            <a:r>
              <a:rPr lang="es-ES" sz="4000" dirty="0"/>
              <a:t>Es Bastante Difícil De Creer</a:t>
            </a:r>
            <a:endParaRPr lang="en-US" sz="4000" dirty="0"/>
          </a:p>
        </p:txBody>
      </p:sp>
      <p:pic>
        <p:nvPicPr>
          <p:cNvPr id="2050" name="Picture 2" descr="Chapter 9: Abraham and the Sacrifice of Isaac">
            <a:extLst>
              <a:ext uri="{FF2B5EF4-FFF2-40B4-BE49-F238E27FC236}">
                <a16:creationId xmlns:a16="http://schemas.microsoft.com/office/drawing/2014/main" id="{E31B1EE2-B2D9-4B92-8979-2535308092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82" r="14381" b="2"/>
          <a:stretch/>
        </p:blipFill>
        <p:spPr bwMode="auto">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6BE9FBF-E559-4DF1-B9CC-B25A188403B3}"/>
              </a:ext>
            </a:extLst>
          </p:cNvPr>
          <p:cNvSpPr>
            <a:spLocks noGrp="1"/>
          </p:cNvSpPr>
          <p:nvPr>
            <p:ph idx="1"/>
          </p:nvPr>
        </p:nvSpPr>
        <p:spPr>
          <a:xfrm>
            <a:off x="6417734" y="1628776"/>
            <a:ext cx="5291663" cy="4738686"/>
          </a:xfrm>
        </p:spPr>
        <p:txBody>
          <a:bodyPr>
            <a:normAutofit/>
          </a:bodyPr>
          <a:lstStyle/>
          <a:p>
            <a:r>
              <a:rPr lang="es-ES" sz="2000" dirty="0"/>
              <a:t>Dios creó la tierra en 7 días</a:t>
            </a:r>
          </a:p>
          <a:p>
            <a:r>
              <a:rPr lang="es-ES" sz="2000" dirty="0"/>
              <a:t>Dios inundó toda la tierra con agua</a:t>
            </a:r>
          </a:p>
          <a:p>
            <a:r>
              <a:rPr lang="es-ES" sz="2000" dirty="0"/>
              <a:t>El Mar Rojo se dividió para que los israelitas pudieran escapar.</a:t>
            </a:r>
          </a:p>
          <a:p>
            <a:r>
              <a:rPr lang="es-ES" sz="2000" dirty="0"/>
              <a:t>Joshua alargó un día levantando las manos</a:t>
            </a:r>
          </a:p>
          <a:p>
            <a:r>
              <a:rPr lang="es-ES" sz="2000" dirty="0"/>
              <a:t>El reloj de sol retrocedió para Ezequías</a:t>
            </a:r>
          </a:p>
          <a:p>
            <a:r>
              <a:rPr lang="es-ES" sz="2000" dirty="0"/>
              <a:t>Jesús nació de una virgen</a:t>
            </a:r>
          </a:p>
          <a:p>
            <a:r>
              <a:rPr lang="es-ES" sz="2000" dirty="0"/>
              <a:t>Jesús alimentó a miles con solo unos pocos panes y peces</a:t>
            </a:r>
          </a:p>
          <a:p>
            <a:r>
              <a:rPr lang="es-ES" sz="2000" dirty="0"/>
              <a:t>Jesús resucitó de entre los muertos</a:t>
            </a:r>
          </a:p>
          <a:p>
            <a:r>
              <a:rPr lang="es-ES" sz="2000" dirty="0"/>
              <a:t>Jesús era el Hijo de Dios</a:t>
            </a:r>
            <a:endParaRPr lang="en-US" sz="2000" dirty="0"/>
          </a:p>
        </p:txBody>
      </p:sp>
    </p:spTree>
    <p:extLst>
      <p:ext uri="{BB962C8B-B14F-4D97-AF65-F5344CB8AC3E}">
        <p14:creationId xmlns:p14="http://schemas.microsoft.com/office/powerpoint/2010/main" val="395925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Genesis 17:15-19; 18:9-15 BDC: How are we to Understand Abraham and Sarah&amp;#39;s  laughter at the angelic announcement of a son? – Christian Publishing House  Blog">
            <a:extLst>
              <a:ext uri="{FF2B5EF4-FFF2-40B4-BE49-F238E27FC236}">
                <a16:creationId xmlns:a16="http://schemas.microsoft.com/office/drawing/2014/main" id="{39C719A2-4BA4-471D-9BFC-0BC689130A2B}"/>
              </a:ext>
            </a:extLst>
          </p:cNvPr>
          <p:cNvPicPr>
            <a:picLocks noChangeAspect="1" noChangeArrowheads="1"/>
          </p:cNvPicPr>
          <p:nvPr/>
        </p:nvPicPr>
        <p:blipFill rotWithShape="1">
          <a:blip r:embed="rId3">
            <a:alphaModFix amt="80000"/>
            <a:extLst>
              <a:ext uri="{28A0092B-C50C-407E-A947-70E740481C1C}">
                <a14:useLocalDpi xmlns:a14="http://schemas.microsoft.com/office/drawing/2010/main" val="0"/>
              </a:ext>
            </a:extLst>
          </a:blip>
          <a:srcRect r="9046"/>
          <a:stretch/>
        </p:blipFill>
        <p:spPr bwMode="auto">
          <a:xfrm>
            <a:off x="478430" y="358216"/>
            <a:ext cx="11823637" cy="64997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269B184-CF3C-4B7F-AE9C-437627A8A412}"/>
              </a:ext>
            </a:extLst>
          </p:cNvPr>
          <p:cNvSpPr>
            <a:spLocks noGrp="1"/>
          </p:cNvSpPr>
          <p:nvPr>
            <p:ph type="title"/>
          </p:nvPr>
        </p:nvSpPr>
        <p:spPr>
          <a:xfrm>
            <a:off x="838200" y="525195"/>
            <a:ext cx="10165218" cy="626949"/>
          </a:xfrm>
        </p:spPr>
        <p:txBody>
          <a:bodyPr anchor="b">
            <a:normAutofit fontScale="90000"/>
          </a:bodyPr>
          <a:lstStyle/>
          <a:p>
            <a:r>
              <a:rPr lang="es-ES" sz="4000" dirty="0">
                <a:solidFill>
                  <a:srgbClr val="000000"/>
                </a:solidFill>
              </a:rPr>
              <a:t>Abraham y Sara También Tenían Dificultades</a:t>
            </a:r>
            <a:endParaRPr lang="en-US" sz="4000" dirty="0">
              <a:solidFill>
                <a:srgbClr val="000000"/>
              </a:solidFill>
            </a:endParaRPr>
          </a:p>
        </p:txBody>
      </p:sp>
      <p:sp>
        <p:nvSpPr>
          <p:cNvPr id="3" name="Content Placeholder 2">
            <a:extLst>
              <a:ext uri="{FF2B5EF4-FFF2-40B4-BE49-F238E27FC236}">
                <a16:creationId xmlns:a16="http://schemas.microsoft.com/office/drawing/2014/main" id="{58FD80B7-066E-4581-950B-477861291EC2}"/>
              </a:ext>
            </a:extLst>
          </p:cNvPr>
          <p:cNvSpPr>
            <a:spLocks noGrp="1"/>
          </p:cNvSpPr>
          <p:nvPr>
            <p:ph idx="1"/>
          </p:nvPr>
        </p:nvSpPr>
        <p:spPr>
          <a:xfrm>
            <a:off x="4242816" y="1645920"/>
            <a:ext cx="3273552" cy="3862514"/>
          </a:xfrm>
          <a:solidFill>
            <a:schemeClr val="bg1"/>
          </a:solidFill>
        </p:spPr>
        <p:txBody>
          <a:bodyPr>
            <a:normAutofit/>
          </a:bodyPr>
          <a:lstStyle/>
          <a:p>
            <a:r>
              <a:rPr lang="en-US" dirty="0">
                <a:solidFill>
                  <a:srgbClr val="000000"/>
                </a:solidFill>
              </a:rPr>
              <a:t>Genesis 17:15-22</a:t>
            </a:r>
          </a:p>
          <a:p>
            <a:r>
              <a:rPr lang="en-US" dirty="0">
                <a:solidFill>
                  <a:srgbClr val="000000"/>
                </a:solidFill>
              </a:rPr>
              <a:t>Genesis 18:9-15</a:t>
            </a:r>
          </a:p>
          <a:p>
            <a:r>
              <a:rPr lang="es-ES" dirty="0">
                <a:solidFill>
                  <a:srgbClr val="000000"/>
                </a:solidFill>
              </a:rPr>
              <a:t>Fue fantástico</a:t>
            </a:r>
          </a:p>
          <a:p>
            <a:r>
              <a:rPr lang="es-ES" dirty="0">
                <a:solidFill>
                  <a:srgbClr val="000000"/>
                </a:solidFill>
              </a:rPr>
              <a:t>¿Nos has visto?</a:t>
            </a:r>
          </a:p>
          <a:p>
            <a:pPr lvl="1"/>
            <a:r>
              <a:rPr lang="es-ES" dirty="0">
                <a:solidFill>
                  <a:srgbClr val="000000"/>
                </a:solidFill>
              </a:rPr>
              <a:t>Hebreos 11: 11-12</a:t>
            </a:r>
          </a:p>
          <a:p>
            <a:r>
              <a:rPr lang="es-ES" dirty="0">
                <a:solidFill>
                  <a:srgbClr val="000000"/>
                </a:solidFill>
              </a:rPr>
              <a:t>Todavía no ha sucedido</a:t>
            </a:r>
          </a:p>
          <a:p>
            <a:pPr lvl="1"/>
            <a:r>
              <a:rPr lang="es-ES" dirty="0">
                <a:solidFill>
                  <a:srgbClr val="000000"/>
                </a:solidFill>
              </a:rPr>
              <a:t>Génesis 15: 1-4</a:t>
            </a:r>
            <a:endParaRPr lang="en-US" dirty="0">
              <a:solidFill>
                <a:srgbClr val="000000"/>
              </a:solidFill>
            </a:endParaRPr>
          </a:p>
        </p:txBody>
      </p:sp>
    </p:spTree>
    <p:extLst>
      <p:ext uri="{BB962C8B-B14F-4D97-AF65-F5344CB8AC3E}">
        <p14:creationId xmlns:p14="http://schemas.microsoft.com/office/powerpoint/2010/main" val="1714993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4" name="Picture 8" descr="Facts about Abraham Judaism | Story of Abraham Summary – Viral Facts">
            <a:extLst>
              <a:ext uri="{FF2B5EF4-FFF2-40B4-BE49-F238E27FC236}">
                <a16:creationId xmlns:a16="http://schemas.microsoft.com/office/drawing/2014/main" id="{99113879-AC3F-4EA6-A129-6C93AF7A14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89" r="5313"/>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1766278-75C4-4B6F-A4ED-D081F358C505}"/>
              </a:ext>
            </a:extLst>
          </p:cNvPr>
          <p:cNvSpPr>
            <a:spLocks noGrp="1"/>
          </p:cNvSpPr>
          <p:nvPr>
            <p:ph type="title"/>
          </p:nvPr>
        </p:nvSpPr>
        <p:spPr>
          <a:xfrm>
            <a:off x="256032" y="365125"/>
            <a:ext cx="5577840" cy="988187"/>
          </a:xfrm>
        </p:spPr>
        <p:txBody>
          <a:bodyPr>
            <a:normAutofit fontScale="90000"/>
          </a:bodyPr>
          <a:lstStyle/>
          <a:p>
            <a:pPr algn="ctr"/>
            <a:r>
              <a:rPr lang="es-ES" sz="4000" dirty="0"/>
              <a:t>¿Qué Sucede Cuando No Creemos?</a:t>
            </a:r>
            <a:endParaRPr lang="en-US" sz="4000" dirty="0"/>
          </a:p>
        </p:txBody>
      </p:sp>
      <p:sp>
        <p:nvSpPr>
          <p:cNvPr id="3" name="Content Placeholder 2">
            <a:extLst>
              <a:ext uri="{FF2B5EF4-FFF2-40B4-BE49-F238E27FC236}">
                <a16:creationId xmlns:a16="http://schemas.microsoft.com/office/drawing/2014/main" id="{A56213C5-3152-4C0B-ABA6-F2476AEAE332}"/>
              </a:ext>
            </a:extLst>
          </p:cNvPr>
          <p:cNvSpPr>
            <a:spLocks noGrp="1"/>
          </p:cNvSpPr>
          <p:nvPr>
            <p:ph idx="1"/>
          </p:nvPr>
        </p:nvSpPr>
        <p:spPr>
          <a:xfrm>
            <a:off x="256032" y="1353312"/>
            <a:ext cx="4404357" cy="5139563"/>
          </a:xfrm>
        </p:spPr>
        <p:txBody>
          <a:bodyPr>
            <a:normAutofit lnSpcReduction="10000"/>
          </a:bodyPr>
          <a:lstStyle/>
          <a:p>
            <a:r>
              <a:rPr lang="es-ES" sz="2400" dirty="0"/>
              <a:t>Contamos mentiras sin confiar en que Dios se preocupará por nosotros</a:t>
            </a:r>
          </a:p>
          <a:p>
            <a:pPr lvl="1"/>
            <a:r>
              <a:rPr lang="es-ES" sz="2000" dirty="0"/>
              <a:t>Génesis 12: 10-20</a:t>
            </a:r>
          </a:p>
          <a:p>
            <a:r>
              <a:rPr lang="es-ES" sz="2400" dirty="0"/>
              <a:t>Usan su propia sabiduría para tratar de cumplir lo que Dios nos ha prometido.</a:t>
            </a:r>
          </a:p>
          <a:p>
            <a:pPr lvl="1"/>
            <a:r>
              <a:rPr lang="es-ES" sz="2000" dirty="0"/>
              <a:t>Génesis 16</a:t>
            </a:r>
          </a:p>
          <a:p>
            <a:r>
              <a:rPr lang="es-ES" sz="2400" dirty="0"/>
              <a:t>Llevan a otras personas a su pecado y sus castigos.</a:t>
            </a:r>
          </a:p>
          <a:p>
            <a:pPr lvl="1"/>
            <a:r>
              <a:rPr lang="es-ES" sz="2000" dirty="0"/>
              <a:t>Faraón</a:t>
            </a:r>
          </a:p>
          <a:p>
            <a:pPr lvl="1"/>
            <a:r>
              <a:rPr lang="es-ES" sz="2000" dirty="0"/>
              <a:t>Sarah</a:t>
            </a:r>
          </a:p>
          <a:p>
            <a:pPr lvl="1"/>
            <a:r>
              <a:rPr lang="es-ES" sz="2000" dirty="0"/>
              <a:t>Agar</a:t>
            </a:r>
          </a:p>
          <a:p>
            <a:pPr lvl="1"/>
            <a:r>
              <a:rPr lang="es-ES" sz="2000" dirty="0"/>
              <a:t>Ismael</a:t>
            </a:r>
          </a:p>
          <a:p>
            <a:pPr lvl="1"/>
            <a:r>
              <a:rPr lang="es-ES" sz="2000" dirty="0"/>
              <a:t>Abimelec</a:t>
            </a:r>
            <a:endParaRPr lang="en-US" dirty="0"/>
          </a:p>
        </p:txBody>
      </p:sp>
    </p:spTree>
    <p:extLst>
      <p:ext uri="{BB962C8B-B14F-4D97-AF65-F5344CB8AC3E}">
        <p14:creationId xmlns:p14="http://schemas.microsoft.com/office/powerpoint/2010/main" val="46051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6CB772-17B9-486D-8D67-13D62DD04CE2}"/>
              </a:ext>
            </a:extLst>
          </p:cNvPr>
          <p:cNvSpPr>
            <a:spLocks noGrp="1"/>
          </p:cNvSpPr>
          <p:nvPr>
            <p:ph type="title"/>
          </p:nvPr>
        </p:nvSpPr>
        <p:spPr>
          <a:xfrm>
            <a:off x="7320464" y="107952"/>
            <a:ext cx="4140014" cy="1330839"/>
          </a:xfrm>
        </p:spPr>
        <p:txBody>
          <a:bodyPr>
            <a:normAutofit fontScale="90000"/>
          </a:bodyPr>
          <a:lstStyle/>
          <a:p>
            <a:pPr algn="ctr"/>
            <a:r>
              <a:rPr lang="es-ES" sz="4100" dirty="0"/>
              <a:t>Abraham Aprendió a Creer en Dios</a:t>
            </a:r>
            <a:endParaRPr lang="en-US" sz="4100" dirty="0"/>
          </a:p>
        </p:txBody>
      </p:sp>
      <p:pic>
        <p:nvPicPr>
          <p:cNvPr id="5124" name="Picture 4" descr="Abraham, Sarah &amp;amp; Isaac | Bible art, Bible illustrations, Bible pictures">
            <a:extLst>
              <a:ext uri="{FF2B5EF4-FFF2-40B4-BE49-F238E27FC236}">
                <a16:creationId xmlns:a16="http://schemas.microsoft.com/office/drawing/2014/main" id="{AF832833-DAF2-4E0C-B278-F219537569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509" r="2" b="11731"/>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C1FC8E0-3552-41A3-8FB6-3DD4A31A96BD}"/>
              </a:ext>
            </a:extLst>
          </p:cNvPr>
          <p:cNvSpPr>
            <a:spLocks noGrp="1"/>
          </p:cNvSpPr>
          <p:nvPr>
            <p:ph idx="1"/>
          </p:nvPr>
        </p:nvSpPr>
        <p:spPr>
          <a:xfrm>
            <a:off x="6620256" y="1438790"/>
            <a:ext cx="5431535" cy="5311257"/>
          </a:xfrm>
        </p:spPr>
        <p:txBody>
          <a:bodyPr>
            <a:normAutofit/>
          </a:bodyPr>
          <a:lstStyle/>
          <a:p>
            <a:r>
              <a:rPr lang="es-ES" sz="2000" dirty="0"/>
              <a:t>Ofreció a Isaac</a:t>
            </a:r>
          </a:p>
          <a:p>
            <a:pPr lvl="1"/>
            <a:r>
              <a:rPr lang="es-ES" sz="1600" dirty="0"/>
              <a:t>Génesis 22</a:t>
            </a:r>
          </a:p>
          <a:p>
            <a:r>
              <a:rPr lang="es-ES" sz="2000" dirty="0"/>
              <a:t>Sara recibió fuerza a través de la fe</a:t>
            </a:r>
          </a:p>
          <a:p>
            <a:pPr lvl="1"/>
            <a:r>
              <a:rPr lang="es-ES" sz="1600" dirty="0"/>
              <a:t>Hebreos 11: 11-12</a:t>
            </a:r>
          </a:p>
          <a:p>
            <a:r>
              <a:rPr lang="es-ES" sz="2000" dirty="0"/>
              <a:t>Dios lo había hecho antes</a:t>
            </a:r>
          </a:p>
          <a:p>
            <a:pPr lvl="1"/>
            <a:r>
              <a:rPr lang="es-ES" sz="1600" dirty="0"/>
              <a:t>Él devolvió la vida a los muertos</a:t>
            </a:r>
          </a:p>
          <a:p>
            <a:pPr lvl="1"/>
            <a:r>
              <a:rPr lang="es-ES" sz="1600" dirty="0"/>
              <a:t>Romanos 4: 17-21</a:t>
            </a:r>
          </a:p>
          <a:p>
            <a:pPr lvl="1"/>
            <a:r>
              <a:rPr lang="es-ES" sz="1600" dirty="0"/>
              <a:t>Hebreos 11: 17-19</a:t>
            </a:r>
          </a:p>
          <a:p>
            <a:r>
              <a:rPr lang="es-ES" sz="2000" dirty="0"/>
              <a:t>La promesa se había hecho</a:t>
            </a:r>
          </a:p>
          <a:p>
            <a:r>
              <a:rPr lang="es-ES" sz="2000" dirty="0"/>
              <a:t>Dios tendría que cumplir de alguna manera</a:t>
            </a:r>
          </a:p>
          <a:p>
            <a:r>
              <a:rPr lang="es-ES" sz="2000" dirty="0"/>
              <a:t>Nada es demasiado difícil para dios</a:t>
            </a:r>
          </a:p>
          <a:p>
            <a:pPr lvl="1"/>
            <a:r>
              <a:rPr lang="es-ES" sz="1600" dirty="0"/>
              <a:t>Génesis 18: 13-14</a:t>
            </a:r>
          </a:p>
          <a:p>
            <a:pPr lvl="1"/>
            <a:r>
              <a:rPr lang="es-ES" sz="1600" dirty="0"/>
              <a:t>Lucas 1: 34-38</a:t>
            </a:r>
          </a:p>
          <a:p>
            <a:pPr lvl="1"/>
            <a:r>
              <a:rPr lang="es-ES" sz="1600" dirty="0"/>
              <a:t>San Mateo 19:26</a:t>
            </a:r>
          </a:p>
          <a:p>
            <a:pPr lvl="1"/>
            <a:r>
              <a:rPr lang="es-ES" sz="1600" dirty="0"/>
              <a:t>Jeremías 32:17</a:t>
            </a:r>
          </a:p>
          <a:p>
            <a:pPr lvl="1"/>
            <a:r>
              <a:rPr lang="es-ES" sz="1600" dirty="0"/>
              <a:t>Isaías 55: 8-11</a:t>
            </a:r>
            <a:endParaRPr lang="en-US" sz="1600" dirty="0"/>
          </a:p>
        </p:txBody>
      </p:sp>
    </p:spTree>
    <p:extLst>
      <p:ext uri="{BB962C8B-B14F-4D97-AF65-F5344CB8AC3E}">
        <p14:creationId xmlns:p14="http://schemas.microsoft.com/office/powerpoint/2010/main" val="63763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Genesis 18 | Bible Teaching Notes">
            <a:extLst>
              <a:ext uri="{FF2B5EF4-FFF2-40B4-BE49-F238E27FC236}">
                <a16:creationId xmlns:a16="http://schemas.microsoft.com/office/drawing/2014/main" id="{3D188043-8BA2-473D-B34A-5E83201C76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77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9E0C907-13D7-4B73-992D-94C63DF4699B}"/>
              </a:ext>
            </a:extLst>
          </p:cNvPr>
          <p:cNvSpPr>
            <a:spLocks noGrp="1"/>
          </p:cNvSpPr>
          <p:nvPr>
            <p:ph type="title"/>
          </p:nvPr>
        </p:nvSpPr>
        <p:spPr>
          <a:xfrm>
            <a:off x="7531610" y="365125"/>
            <a:ext cx="4245862" cy="1899912"/>
          </a:xfrm>
        </p:spPr>
        <p:txBody>
          <a:bodyPr>
            <a:normAutofit/>
          </a:bodyPr>
          <a:lstStyle/>
          <a:p>
            <a:pPr algn="ctr"/>
            <a:r>
              <a:rPr lang="es-ES" sz="4000" dirty="0"/>
              <a:t>Algunos Solo Creerán si lo Ven Por sí Mismos</a:t>
            </a:r>
            <a:endParaRPr lang="en-US" sz="4000" dirty="0"/>
          </a:p>
        </p:txBody>
      </p:sp>
      <p:sp>
        <p:nvSpPr>
          <p:cNvPr id="3" name="Content Placeholder 2">
            <a:extLst>
              <a:ext uri="{FF2B5EF4-FFF2-40B4-BE49-F238E27FC236}">
                <a16:creationId xmlns:a16="http://schemas.microsoft.com/office/drawing/2014/main" id="{C7D7A961-D6F7-4C63-A72A-184F373AFAE3}"/>
              </a:ext>
            </a:extLst>
          </p:cNvPr>
          <p:cNvSpPr>
            <a:spLocks noGrp="1"/>
          </p:cNvSpPr>
          <p:nvPr>
            <p:ph idx="1"/>
          </p:nvPr>
        </p:nvSpPr>
        <p:spPr>
          <a:xfrm>
            <a:off x="7531610" y="3218687"/>
            <a:ext cx="3822189" cy="2958275"/>
          </a:xfrm>
        </p:spPr>
        <p:txBody>
          <a:bodyPr>
            <a:normAutofit/>
          </a:bodyPr>
          <a:lstStyle/>
          <a:p>
            <a:pPr algn="ctr"/>
            <a:r>
              <a:rPr lang="en-US" sz="4400" dirty="0"/>
              <a:t>Jn 20:25</a:t>
            </a:r>
          </a:p>
          <a:p>
            <a:pPr algn="ctr"/>
            <a:r>
              <a:rPr lang="en-US" sz="4400" dirty="0"/>
              <a:t>Rom 10:17</a:t>
            </a:r>
          </a:p>
          <a:p>
            <a:pPr algn="ctr"/>
            <a:r>
              <a:rPr lang="en-US" sz="4400" dirty="0"/>
              <a:t>Jn 20:30-31</a:t>
            </a:r>
            <a:endParaRPr lang="en-US" sz="2000" dirty="0"/>
          </a:p>
        </p:txBody>
      </p:sp>
    </p:spTree>
    <p:extLst>
      <p:ext uri="{BB962C8B-B14F-4D97-AF65-F5344CB8AC3E}">
        <p14:creationId xmlns:p14="http://schemas.microsoft.com/office/powerpoint/2010/main" val="181521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4" name="Picture 6" descr="God Made Her Laugh | The Heaton File">
            <a:extLst>
              <a:ext uri="{FF2B5EF4-FFF2-40B4-BE49-F238E27FC236}">
                <a16:creationId xmlns:a16="http://schemas.microsoft.com/office/drawing/2014/main" id="{DD3AE4A5-A3BD-4DF0-A947-C8FFD89D6F35}"/>
              </a:ext>
            </a:extLst>
          </p:cNvPr>
          <p:cNvPicPr>
            <a:picLocks noChangeAspect="1" noChangeArrowheads="1"/>
          </p:cNvPicPr>
          <p:nvPr/>
        </p:nvPicPr>
        <p:blipFill rotWithShape="1">
          <a:blip r:embed="rId3">
            <a:alphaModFix amt="80000"/>
            <a:extLst>
              <a:ext uri="{28A0092B-C50C-407E-A947-70E740481C1C}">
                <a14:useLocalDpi xmlns:a14="http://schemas.microsoft.com/office/drawing/2010/main" val="0"/>
              </a:ext>
            </a:extLst>
          </a:blip>
          <a:srcRect t="18559"/>
          <a:stretch/>
        </p:blipFill>
        <p:spPr bwMode="auto">
          <a:xfrm>
            <a:off x="180975" y="182880"/>
            <a:ext cx="11823637" cy="64997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D929CAA-3BCD-420C-ACCA-5B44DDAA7DFC}"/>
              </a:ext>
            </a:extLst>
          </p:cNvPr>
          <p:cNvSpPr>
            <a:spLocks noGrp="1"/>
          </p:cNvSpPr>
          <p:nvPr>
            <p:ph type="title"/>
          </p:nvPr>
        </p:nvSpPr>
        <p:spPr>
          <a:xfrm>
            <a:off x="269938" y="3812481"/>
            <a:ext cx="11823637" cy="2806506"/>
          </a:xfrm>
        </p:spPr>
        <p:txBody>
          <a:bodyPr anchor="b">
            <a:normAutofit/>
          </a:bodyPr>
          <a:lstStyle/>
          <a:p>
            <a:pPr algn="ctr"/>
            <a:r>
              <a:rPr lang="es-ES" sz="6600" dirty="0">
                <a:solidFill>
                  <a:srgbClr val="000000"/>
                </a:solidFill>
              </a:rPr>
              <a:t>Somos Los Hijos de </a:t>
            </a:r>
            <a:r>
              <a:rPr lang="es-ES" sz="6600">
                <a:solidFill>
                  <a:srgbClr val="000000"/>
                </a:solidFill>
              </a:rPr>
              <a:t>la Promesa</a:t>
            </a:r>
            <a:endParaRPr lang="en-US" sz="6600" dirty="0">
              <a:solidFill>
                <a:srgbClr val="000000"/>
              </a:solidFill>
            </a:endParaRPr>
          </a:p>
        </p:txBody>
      </p:sp>
      <p:sp>
        <p:nvSpPr>
          <p:cNvPr id="3" name="Content Placeholder 2">
            <a:extLst>
              <a:ext uri="{FF2B5EF4-FFF2-40B4-BE49-F238E27FC236}">
                <a16:creationId xmlns:a16="http://schemas.microsoft.com/office/drawing/2014/main" id="{48DD7DAC-D5EC-4872-A658-39E2FFBD9333}"/>
              </a:ext>
            </a:extLst>
          </p:cNvPr>
          <p:cNvSpPr>
            <a:spLocks noGrp="1"/>
          </p:cNvSpPr>
          <p:nvPr>
            <p:ph idx="1"/>
          </p:nvPr>
        </p:nvSpPr>
        <p:spPr>
          <a:xfrm>
            <a:off x="-1" y="146304"/>
            <a:ext cx="2480756" cy="2588458"/>
          </a:xfrm>
        </p:spPr>
        <p:txBody>
          <a:bodyPr>
            <a:normAutofit/>
          </a:bodyPr>
          <a:lstStyle/>
          <a:p>
            <a:r>
              <a:rPr lang="en-US" sz="3600" dirty="0">
                <a:solidFill>
                  <a:srgbClr val="000000"/>
                </a:solidFill>
              </a:rPr>
              <a:t>Gal 4:22-31</a:t>
            </a:r>
          </a:p>
          <a:p>
            <a:r>
              <a:rPr lang="en-US" sz="3600" dirty="0">
                <a:solidFill>
                  <a:srgbClr val="000000"/>
                </a:solidFill>
              </a:rPr>
              <a:t>Isaias 54:1</a:t>
            </a:r>
          </a:p>
        </p:txBody>
      </p:sp>
    </p:spTree>
    <p:extLst>
      <p:ext uri="{BB962C8B-B14F-4D97-AF65-F5344CB8AC3E}">
        <p14:creationId xmlns:p14="http://schemas.microsoft.com/office/powerpoint/2010/main" val="185963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2771</Words>
  <Application>Microsoft Office PowerPoint</Application>
  <PresentationFormat>Panorámica</PresentationFormat>
  <Paragraphs>79</Paragraphs>
  <Slides>7</Slides>
  <Notes>4</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Calibri</vt:lpstr>
      <vt:lpstr>Calibri Light</vt:lpstr>
      <vt:lpstr>Office Theme</vt:lpstr>
      <vt:lpstr>CREER LO INCREÍBLE</vt:lpstr>
      <vt:lpstr>Es Bastante Difícil De Creer</vt:lpstr>
      <vt:lpstr>Abraham y Sara También Tenían Dificultades</vt:lpstr>
      <vt:lpstr>¿Qué Sucede Cuando No Creemos?</vt:lpstr>
      <vt:lpstr>Abraham Aprendió a Creer en Dios</vt:lpstr>
      <vt:lpstr>Algunos Solo Creerán si lo Ven Por sí Mismos</vt:lpstr>
      <vt:lpstr>Somos Los Hijos de la Promesa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Believing the Unbelievable</dc:title>
  <dc:creator>John Welch</dc:creator>
  <cp:lastModifiedBy>ANDRES PONG</cp:lastModifiedBy>
  <cp:revision>7</cp:revision>
  <dcterms:created xsi:type="dcterms:W3CDTF">2021-08-07T16:59:05Z</dcterms:created>
  <dcterms:modified xsi:type="dcterms:W3CDTF">2021-08-08T03:28:36Z</dcterms:modified>
</cp:coreProperties>
</file>