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s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>
        <p:scale>
          <a:sx n="86" d="100"/>
          <a:sy n="86" d="100"/>
        </p:scale>
        <p:origin x="63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7/18/2021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619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7/18/2021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480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7/18/2021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28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7/18/2021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481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7/18/2021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952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7/18/2021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553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7/18/2021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382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7/18/2021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73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7/18/2021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061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7/18/2021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192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7/18/2021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104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7/18/2021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34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9B7F88A-EE9B-4C9D-9477-42E2346622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587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5875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ondo rosa de formas poligonales">
            <a:extLst>
              <a:ext uri="{FF2B5EF4-FFF2-40B4-BE49-F238E27FC236}">
                <a16:creationId xmlns:a16="http://schemas.microsoft.com/office/drawing/2014/main" id="{868097C9-26D8-4533-97D0-4624785E0D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319A1DD-F557-4EC6-8A8C-F7617B4CD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3118982"/>
            <a:ext cx="7537704" cy="246266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CB08D1D-6C57-40BB-930C-6A034463B4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5517" y="3331444"/>
            <a:ext cx="6470692" cy="1229306"/>
          </a:xfrm>
        </p:spPr>
        <p:txBody>
          <a:bodyPr>
            <a:noAutofit/>
          </a:bodyPr>
          <a:lstStyle/>
          <a:p>
            <a:r>
              <a:rPr lang="es-MX" sz="4400" b="1" dirty="0">
                <a:solidFill>
                  <a:schemeClr val="tx1"/>
                </a:solidFill>
              </a:rPr>
              <a:t>LA RELACIÓN DE ARREPENTIMIENTO Y REINO </a:t>
            </a:r>
            <a:endParaRPr lang="es-US" sz="4400" b="1" dirty="0">
              <a:solidFill>
                <a:schemeClr val="tx1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E96F222-9A9D-4BB4-B131-02697D6D46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5516" y="4735799"/>
            <a:ext cx="6470693" cy="605256"/>
          </a:xfrm>
        </p:spPr>
        <p:txBody>
          <a:bodyPr>
            <a:normAutofit fontScale="92500" lnSpcReduction="10000"/>
          </a:bodyPr>
          <a:lstStyle/>
          <a:p>
            <a:r>
              <a:rPr lang="es-MX" sz="4000" dirty="0"/>
              <a:t>MATEO 4:17</a:t>
            </a:r>
            <a:endParaRPr lang="es-US" sz="40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0211" y="4641183"/>
            <a:ext cx="6309360" cy="0"/>
          </a:xfrm>
          <a:prstGeom prst="line">
            <a:avLst/>
          </a:prstGeom>
          <a:ln w="19050">
            <a:solidFill>
              <a:schemeClr val="accent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!!footer rectangle">
            <a:extLst>
              <a:ext uri="{FF2B5EF4-FFF2-40B4-BE49-F238E27FC236}">
                <a16:creationId xmlns:a16="http://schemas.microsoft.com/office/drawing/2014/main" id="{D50218C5-E017-43D2-8345-FD9FBF0C9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1E8C13A-7084-4917-9302-D3E54762446F}"/>
              </a:ext>
            </a:extLst>
          </p:cNvPr>
          <p:cNvSpPr txBox="1"/>
          <p:nvPr/>
        </p:nvSpPr>
        <p:spPr>
          <a:xfrm>
            <a:off x="8220862" y="5790873"/>
            <a:ext cx="2654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www.andrespong.com</a:t>
            </a:r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24566601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739FB5-0D8D-4C6C-B6D2-46A0787F3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>
                <a:latin typeface="Amasis MT Pro Black" panose="020B0604020202020204" pitchFamily="18" charset="0"/>
              </a:rPr>
              <a:t>EL ARREPENTIMIENTO</a:t>
            </a:r>
            <a:endParaRPr lang="es-US" b="1" dirty="0">
              <a:latin typeface="Amasis MT Pro Black" panose="020B0604020202020204" pitchFamily="18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21E67AD-47A0-4DF4-AC9B-92FD05F4C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1" y="2460567"/>
            <a:ext cx="3846022" cy="3408525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s-MX" sz="2800" b="1" dirty="0"/>
              <a:t>MATEO 16:25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800" b="1" dirty="0"/>
              <a:t>JUAN 12:25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800" b="1" dirty="0"/>
              <a:t>EFESIOS 4:22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800" b="1" dirty="0"/>
              <a:t>ROMANOS 6:6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800" b="1" dirty="0"/>
              <a:t>COLOSENSES 3:9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800" b="1" dirty="0"/>
              <a:t>1CORINTIOS 5:7</a:t>
            </a:r>
          </a:p>
          <a:p>
            <a:pPr marL="457200" indent="-457200">
              <a:buFont typeface="+mj-lt"/>
              <a:buAutoNum type="arabicPeriod"/>
            </a:pPr>
            <a:r>
              <a:rPr lang="es-MX" sz="2800" b="1" dirty="0"/>
              <a:t>2CORINTIOS 5:17</a:t>
            </a:r>
            <a:endParaRPr lang="es-US" sz="2800" b="1" dirty="0"/>
          </a:p>
        </p:txBody>
      </p:sp>
      <p:pic>
        <p:nvPicPr>
          <p:cNvPr id="5" name="Imagen 4" descr="Imagen que contiene persona, exterior, hombre, grupo&#10;&#10;Descripción generada automáticamente">
            <a:extLst>
              <a:ext uri="{FF2B5EF4-FFF2-40B4-BE49-F238E27FC236}">
                <a16:creationId xmlns:a16="http://schemas.microsoft.com/office/drawing/2014/main" id="{8647D608-008C-423A-8E3C-C9E8D32AF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850" y="2266603"/>
            <a:ext cx="5996248" cy="360248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30EE062E-D156-4F17-9612-12B25F432F9B}"/>
              </a:ext>
            </a:extLst>
          </p:cNvPr>
          <p:cNvSpPr txBox="1"/>
          <p:nvPr/>
        </p:nvSpPr>
        <p:spPr>
          <a:xfrm>
            <a:off x="8986055" y="5967059"/>
            <a:ext cx="2654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www.andrespong.com</a:t>
            </a:r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3738063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567AD6C-FA20-493F-90BA-17870E576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78183"/>
            <a:ext cx="4549833" cy="3524596"/>
          </a:xfrm>
        </p:spPr>
        <p:txBody>
          <a:bodyPr>
            <a:normAutofit/>
          </a:bodyPr>
          <a:lstStyle/>
          <a:p>
            <a:r>
              <a:rPr lang="es-MX" sz="2800" b="1" dirty="0"/>
              <a:t>MATEO 3:2</a:t>
            </a:r>
          </a:p>
          <a:p>
            <a:r>
              <a:rPr lang="es-MX" sz="2800" b="1" dirty="0"/>
              <a:t>MATEO 5:29-30</a:t>
            </a:r>
          </a:p>
          <a:p>
            <a:r>
              <a:rPr lang="es-MX" sz="2800" b="1" dirty="0"/>
              <a:t>MATEO 16:24</a:t>
            </a:r>
          </a:p>
          <a:p>
            <a:r>
              <a:rPr lang="es-MX" sz="2800" b="1" dirty="0"/>
              <a:t>LUCAS 14:33</a:t>
            </a:r>
          </a:p>
          <a:p>
            <a:r>
              <a:rPr lang="es-MX" sz="2800" b="1" dirty="0"/>
              <a:t>NO ES CORRECTO DECIR QUE ES FACIL. </a:t>
            </a:r>
            <a:endParaRPr lang="es-US" sz="2800" b="1" dirty="0"/>
          </a:p>
        </p:txBody>
      </p:sp>
      <p:pic>
        <p:nvPicPr>
          <p:cNvPr id="5" name="Imagen 4" descr="Interfaz de usuario gráfica, Aplicación, Teams&#10;&#10;Descripción generada automáticamente">
            <a:extLst>
              <a:ext uri="{FF2B5EF4-FFF2-40B4-BE49-F238E27FC236}">
                <a16:creationId xmlns:a16="http://schemas.microsoft.com/office/drawing/2014/main" id="{06B0F6CC-EE86-4BDE-97D1-A57CBC50A6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966" y="1244991"/>
            <a:ext cx="4758690" cy="561300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7CF4C55-F3E2-40EA-A791-829392162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72468" cy="1450757"/>
          </a:xfrm>
        </p:spPr>
        <p:txBody>
          <a:bodyPr/>
          <a:lstStyle/>
          <a:p>
            <a:r>
              <a:rPr lang="es-MX" dirty="0">
                <a:latin typeface="Amasis MT Pro Black" panose="02040A04050005020304" pitchFamily="18" charset="0"/>
              </a:rPr>
              <a:t>MANDAMIENTO DIFICIL</a:t>
            </a:r>
            <a:endParaRPr lang="es-US" dirty="0">
              <a:latin typeface="Amasis MT Pro Black" panose="02040A04050005020304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F83FE3F-E3EB-4755-AD16-0AAA9FA4222E}"/>
              </a:ext>
            </a:extLst>
          </p:cNvPr>
          <p:cNvSpPr txBox="1"/>
          <p:nvPr/>
        </p:nvSpPr>
        <p:spPr>
          <a:xfrm>
            <a:off x="5571873" y="5995920"/>
            <a:ext cx="2654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www.andrespong.com</a:t>
            </a:r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20084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5DBBA5-E700-4C55-BC60-CE5EDD646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05135"/>
          </a:xfrm>
        </p:spPr>
        <p:txBody>
          <a:bodyPr/>
          <a:lstStyle/>
          <a:p>
            <a:r>
              <a:rPr lang="es-MX" b="1" dirty="0">
                <a:latin typeface="Amasis MT Pro Black" panose="02040A04050005020304" pitchFamily="18" charset="0"/>
              </a:rPr>
              <a:t>REINO DE LOS CIELOS</a:t>
            </a:r>
            <a:endParaRPr lang="es-US" b="1" dirty="0">
              <a:latin typeface="Amasis MT Pro Black" panose="02040A04050005020304" pitchFamily="18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0F9155-E686-4696-8264-E441FA36C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699505"/>
            <a:ext cx="3777175" cy="302029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MX" sz="3200" b="1" dirty="0"/>
              <a:t>GENESIS 49:10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3200" b="1" dirty="0"/>
              <a:t>SALMOS 2:10-12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3200" b="1" dirty="0"/>
              <a:t>DANIEL 2:44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3200" b="1" dirty="0"/>
              <a:t>APOCALIP. 11:15</a:t>
            </a:r>
          </a:p>
          <a:p>
            <a:endParaRPr lang="es-MX" sz="3200" b="1" dirty="0"/>
          </a:p>
          <a:p>
            <a:endParaRPr lang="es-US" dirty="0"/>
          </a:p>
        </p:txBody>
      </p:sp>
      <p:pic>
        <p:nvPicPr>
          <p:cNvPr id="9" name="Imagen 8" descr="Imagen que contiene viejo, hecho de madera, tabla, alambre&#10;&#10;Descripción generada automáticamente">
            <a:extLst>
              <a:ext uri="{FF2B5EF4-FFF2-40B4-BE49-F238E27FC236}">
                <a16:creationId xmlns:a16="http://schemas.microsoft.com/office/drawing/2014/main" id="{31E4F8C3-A46F-4BC0-8421-D9DEF1DBB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145322"/>
            <a:ext cx="5785983" cy="3945989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F8BE960-9091-420C-88AE-1981D534DFAD}"/>
              </a:ext>
            </a:extLst>
          </p:cNvPr>
          <p:cNvSpPr txBox="1"/>
          <p:nvPr/>
        </p:nvSpPr>
        <p:spPr>
          <a:xfrm>
            <a:off x="5433327" y="6034713"/>
            <a:ext cx="2654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www.andrespong.com</a:t>
            </a:r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143320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812207-ABF4-4961-AA76-2224A6BD0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>
                <a:latin typeface="Amasis MT Pro Black" panose="02040A04050005020304" pitchFamily="18" charset="0"/>
              </a:rPr>
              <a:t>Así que  ¿que necesita </a:t>
            </a:r>
            <a:r>
              <a:rPr lang="es-MX" dirty="0" err="1">
                <a:latin typeface="Amasis MT Pro Black" panose="02040A04050005020304" pitchFamily="18" charset="0"/>
              </a:rPr>
              <a:t>ud.</a:t>
            </a:r>
            <a:r>
              <a:rPr lang="es-MX" dirty="0">
                <a:latin typeface="Amasis MT Pro Black" panose="02040A04050005020304" pitchFamily="18" charset="0"/>
              </a:rPr>
              <a:t>?</a:t>
            </a:r>
            <a:endParaRPr lang="es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E12B3D-8648-4EF6-B7B0-C6F18AA12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490588"/>
            <a:ext cx="3302924" cy="273534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MX" sz="2800" b="1" dirty="0"/>
              <a:t>CONFIRMAR…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2800" b="1" dirty="0"/>
              <a:t>SI UD A CAIDO DE LA GRACIA…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2800" b="1" dirty="0"/>
              <a:t>SI UD NO HA VENIDO…</a:t>
            </a:r>
            <a:endParaRPr lang="es-US" sz="2800" b="1" dirty="0"/>
          </a:p>
        </p:txBody>
      </p:sp>
      <p:pic>
        <p:nvPicPr>
          <p:cNvPr id="5" name="Imagen 4" descr="Hombre con camisa blanca y corbata azul&#10;&#10;Descripción generada automáticamente con confianza media">
            <a:extLst>
              <a:ext uri="{FF2B5EF4-FFF2-40B4-BE49-F238E27FC236}">
                <a16:creationId xmlns:a16="http://schemas.microsoft.com/office/drawing/2014/main" id="{FDDDE552-4A38-4431-B5D0-D3BE1AE04C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07501" y="2246028"/>
            <a:ext cx="5648179" cy="380531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6F23985-0877-4CEC-AEA5-D50E037B807B}"/>
              </a:ext>
            </a:extLst>
          </p:cNvPr>
          <p:cNvSpPr txBox="1"/>
          <p:nvPr/>
        </p:nvSpPr>
        <p:spPr>
          <a:xfrm>
            <a:off x="6658070" y="6051339"/>
            <a:ext cx="2654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www.andrespong.com</a:t>
            </a:r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2243103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2B85AF-4E00-482B-9219-84C4DD3A1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74BA74-ED5A-4D7E-ACF5-C2F8B91CA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58499211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LightSeedLeftStep">
      <a:dk1>
        <a:srgbClr val="000000"/>
      </a:dk1>
      <a:lt1>
        <a:srgbClr val="FFFFFF"/>
      </a:lt1>
      <a:dk2>
        <a:srgbClr val="41243A"/>
      </a:dk2>
      <a:lt2>
        <a:srgbClr val="E2E3E8"/>
      </a:lt2>
      <a:accent1>
        <a:srgbClr val="B49F4D"/>
      </a:accent1>
      <a:accent2>
        <a:srgbClr val="E28C57"/>
      </a:accent2>
      <a:accent3>
        <a:srgbClr val="E77579"/>
      </a:accent3>
      <a:accent4>
        <a:srgbClr val="E25795"/>
      </a:accent4>
      <a:accent5>
        <a:srgbClr val="E775D8"/>
      </a:accent5>
      <a:accent6>
        <a:srgbClr val="BB57E2"/>
      </a:accent6>
      <a:hlink>
        <a:srgbClr val="6977AE"/>
      </a:hlink>
      <a:folHlink>
        <a:srgbClr val="7F7F7F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103</Words>
  <Application>Microsoft Office PowerPoint</Application>
  <PresentationFormat>Panorámica</PresentationFormat>
  <Paragraphs>30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Amasis MT Pro Black</vt:lpstr>
      <vt:lpstr>Calibri</vt:lpstr>
      <vt:lpstr>Calibri Light</vt:lpstr>
      <vt:lpstr>RetrospectVTI</vt:lpstr>
      <vt:lpstr>LA RELACIÓN DE ARREPENTIMIENTO Y REINO </vt:lpstr>
      <vt:lpstr>EL ARREPENTIMIENTO</vt:lpstr>
      <vt:lpstr>MANDAMIENTO DIFICIL</vt:lpstr>
      <vt:lpstr>REINO DE LOS CIELOS</vt:lpstr>
      <vt:lpstr>Así que  ¿que necesita ud.?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RELACIÓN DE ARREPENTIMIENTO Y REINO</dc:title>
  <dc:creator>ADMINISTRADOR MTZ</dc:creator>
  <cp:lastModifiedBy>ADMINISTRADOR MTZ</cp:lastModifiedBy>
  <cp:revision>4</cp:revision>
  <dcterms:created xsi:type="dcterms:W3CDTF">2021-07-18T19:22:29Z</dcterms:created>
  <dcterms:modified xsi:type="dcterms:W3CDTF">2021-07-18T21:38:26Z</dcterms:modified>
</cp:coreProperties>
</file>