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9" r:id="rId6"/>
    <p:sldId id="271" r:id="rId7"/>
    <p:sldId id="270" r:id="rId8"/>
    <p:sldId id="272" r:id="rId9"/>
    <p:sldId id="280" r:id="rId10"/>
    <p:sldId id="273" r:id="rId11"/>
    <p:sldId id="274" r:id="rId12"/>
    <p:sldId id="275" r:id="rId13"/>
    <p:sldId id="277" r:id="rId14"/>
    <p:sldId id="278" r:id="rId15"/>
    <p:sldId id="27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BA46-200E-4F1C-B1D1-32904CE3F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FAB4C-0795-4BD0-AF24-10352EA6B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84B81-C74D-41F4-BF58-1C186C2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C0DB-D41C-4DFB-81AC-78690AD710AC}" type="datetimeFigureOut">
              <a:rPr lang="en-BZ" smtClean="0"/>
              <a:t>14/08/2023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14DAB-8014-490F-A177-32E82EB4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99601-9215-4708-B157-C875FD42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2D44-18AB-45DE-BD1A-331BEF5D1C6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91410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E882-084F-4FFD-A44E-2F594638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CE6AD-CA9F-4208-BE74-902E41322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0293F-30C7-4412-8474-1A7EF57B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C0DB-D41C-4DFB-81AC-78690AD710AC}" type="datetimeFigureOut">
              <a:rPr lang="en-BZ" smtClean="0"/>
              <a:t>14/08/2023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8C43C-E2A7-4D2E-920E-82BF9581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999C9-4B9B-4C3B-A5ED-C92B545D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2D44-18AB-45DE-BD1A-331BEF5D1C6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35455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0652F-5AF8-407F-8F73-631C0E9E7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B2497-0DBE-403F-93EF-E7490235A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3FB5-70C2-42B4-BEC1-DE9488C0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C0DB-D41C-4DFB-81AC-78690AD710AC}" type="datetimeFigureOut">
              <a:rPr lang="en-BZ" smtClean="0"/>
              <a:t>14/08/2023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1BB6B-F68B-469C-88EF-CE9D0BD3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1D68-F148-47E6-8116-556DA37D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2D44-18AB-45DE-BD1A-331BEF5D1C6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325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3FE0-9717-41B7-8D66-BA6706C1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7B44-793D-45B8-B223-1D3768F7B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D69EC-267B-467F-AE5E-08819681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C0DB-D41C-4DFB-81AC-78690AD710AC}" type="datetimeFigureOut">
              <a:rPr lang="en-BZ" smtClean="0"/>
              <a:t>14/08/2023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28FA8-115B-432F-B235-2EBC4143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54799-D86F-4121-8E26-BAFC44A6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2D44-18AB-45DE-BD1A-331BEF5D1C6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02707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6EE6F-6702-422B-B2C8-A3E3A3BF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1B79F-C0C7-43B0-9CFE-A36563412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4988-42A5-445D-884C-226E3860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C0DB-D41C-4DFB-81AC-78690AD710AC}" type="datetimeFigureOut">
              <a:rPr lang="en-BZ" smtClean="0"/>
              <a:t>14/08/2023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0E5E-3C42-4F55-9017-1569DA82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9CFCC-1D1C-4899-901B-01EF0896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2D44-18AB-45DE-BD1A-331BEF5D1C6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53824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9FEF-3774-42CE-9853-0379EE18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29BC-F065-4BF4-8CDD-66E40C662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235E-A2B3-4905-B4F4-03EB5751A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929A1-2B60-4A20-9E82-FE42278E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C0DB-D41C-4DFB-81AC-78690AD710AC}" type="datetimeFigureOut">
              <a:rPr lang="en-BZ" smtClean="0"/>
              <a:t>14/08/2023</a:t>
            </a:fld>
            <a:endParaRPr lang="en-B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2AECF-D0F5-405C-93B3-A2D743E3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A9E32-3170-43E5-8EAD-756EE883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2D44-18AB-45DE-BD1A-331BEF5D1C6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9793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D27D-B6B5-4AAE-BB80-35EFB454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85B04-F12B-4B6B-BE27-ADA332BAF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A2048-8923-4398-AEA3-E7829D8AD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2AE79-C856-4DC1-B1A3-4CD368813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275A76-74A6-416A-A498-CD15C65F5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04FE6-2790-4216-A952-086DFC93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C0DB-D41C-4DFB-81AC-78690AD710AC}" type="datetimeFigureOut">
              <a:rPr lang="en-BZ" smtClean="0"/>
              <a:t>14/08/2023</a:t>
            </a:fld>
            <a:endParaRPr lang="en-B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8087E-C5F7-4C91-B366-4168BABF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7ADDD-A5FA-47F2-9AF9-A135D7BE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2D44-18AB-45DE-BD1A-331BEF5D1C6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88319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E07E-4A26-4E98-81AD-C982A73F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69B867-952C-4E56-9B7B-856601C2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C0DB-D41C-4DFB-81AC-78690AD710AC}" type="datetimeFigureOut">
              <a:rPr lang="en-BZ" smtClean="0"/>
              <a:t>14/08/2023</a:t>
            </a:fld>
            <a:endParaRPr lang="en-B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5A218-AB32-44C3-9C17-BAABB547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2B7A2-2469-4B88-8A32-C9C898E6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2D44-18AB-45DE-BD1A-331BEF5D1C6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7890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502B4-0878-48D3-8853-BF107E9B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C0DB-D41C-4DFB-81AC-78690AD710AC}" type="datetimeFigureOut">
              <a:rPr lang="en-BZ" smtClean="0"/>
              <a:t>14/08/2023</a:t>
            </a:fld>
            <a:endParaRPr lang="en-B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807CE-3E0F-4EF0-8E38-831224BC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D9F69-8848-46B8-9B93-BA3C297D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2D44-18AB-45DE-BD1A-331BEF5D1C6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94995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2767-53A6-424E-9444-AF0B2DB2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F4FB7-EB10-47B0-825E-2F4736EAF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A7818-0EFA-4731-A08D-445B860B0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A3CD-7DBF-4A43-A85A-33BAB543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C0DB-D41C-4DFB-81AC-78690AD710AC}" type="datetimeFigureOut">
              <a:rPr lang="en-BZ" smtClean="0"/>
              <a:t>14/08/2023</a:t>
            </a:fld>
            <a:endParaRPr lang="en-B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7E2E5-F176-4AF1-B2FE-3CD57406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3BE59-3CBA-46DD-A327-A3A34410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2D44-18AB-45DE-BD1A-331BEF5D1C6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5994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CC9B-2496-4268-817F-FD6EE8FA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BD0EA-BDA6-471D-B412-51AFD15F6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6DCE0-CADC-4468-A0D9-14A61225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EBB64-28FB-4EDC-944D-32590E27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C0DB-D41C-4DFB-81AC-78690AD710AC}" type="datetimeFigureOut">
              <a:rPr lang="en-BZ" smtClean="0"/>
              <a:t>14/08/2023</a:t>
            </a:fld>
            <a:endParaRPr lang="en-B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4B657-25F1-470A-ACC4-26900FFA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98FB5-EBF1-4C0B-93AE-DB64523B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2D44-18AB-45DE-BD1A-331BEF5D1C6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0901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70E87-DA36-4351-8E14-94F5BCB66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20D97-5050-497D-A4D8-E4D2E11D4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D9673-5249-48C2-A3A4-9A32FCCE9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C0DB-D41C-4DFB-81AC-78690AD710AC}" type="datetimeFigureOut">
              <a:rPr lang="en-BZ" smtClean="0"/>
              <a:t>14/08/2023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62F04-969B-42DE-8E11-61E104C6B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AF74E-9E47-4CF2-9319-4BA156E4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C2D44-18AB-45DE-BD1A-331BEF5D1C6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01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DC69-5472-4E54-A25C-F5C031AF6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744" y="0"/>
            <a:ext cx="9144000" cy="1533378"/>
          </a:xfrm>
        </p:spPr>
        <p:txBody>
          <a:bodyPr>
            <a:normAutofit/>
          </a:bodyPr>
          <a:lstStyle/>
          <a:p>
            <a:r>
              <a:rPr lang="en-BZ" sz="9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</a:t>
            </a:r>
            <a:r>
              <a:rPr lang="en-BZ" sz="9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DA395-8110-4CAD-BC3E-341F272DD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88039"/>
            <a:ext cx="9144000" cy="969961"/>
          </a:xfrm>
        </p:spPr>
        <p:txBody>
          <a:bodyPr/>
          <a:lstStyle/>
          <a:p>
            <a:r>
              <a:rPr lang="en-BZ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EVANGELIO EN MARCHA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</a:t>
            </a:r>
            <a:r>
              <a:rPr lang="en-BZ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4-8-23</a:t>
            </a:r>
          </a:p>
        </p:txBody>
      </p:sp>
    </p:spTree>
    <p:extLst>
      <p:ext uri="{BB962C8B-B14F-4D97-AF65-F5344CB8AC3E}">
        <p14:creationId xmlns:p14="http://schemas.microsoft.com/office/powerpoint/2010/main" val="14283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916D-4291-4A52-A086-9770B343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Enfatizando el único bautismo hoy por la autoridad de la Biblia Efesios 4:5 para el perdón de pecados</a:t>
            </a:r>
            <a:endParaRPr lang="en-BZ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C0A46-3ADA-45A7-BB33-FB9C5DBB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4566"/>
            <a:ext cx="12192000" cy="5493433"/>
          </a:xfrm>
        </p:spPr>
        <p:txBody>
          <a:bodyPr>
            <a:normAutofit fontScale="92500"/>
          </a:bodyPr>
          <a:lstStyle/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19:5  Cuando oyeron esto,  fueron bautizados en el nombre del Señor Jesús.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1Co 12:13  Porque por un solo Espíritu fuimos todos bautizados en un cuerpo,  sean judíos o griegos,  sean esclavos o libres;  y a todos se nos dio a beber de un mismo Espíritu.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Gal 3:27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porque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todos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los que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habéis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sido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bautizados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en Cristo,  de Cristo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estáis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revestidos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 </a:t>
            </a:r>
            <a:endParaRPr lang="es-ES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19:6  Y habiéndoles impuesto Pablo las manos,  vino sobre ellos el Espíritu Santo;  y hablaban en lenguas,  y profetizaban.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19:7  Eran por todos unos doce hombres.  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Todos los dones del Espíritu Santo, los milagros y las señales, tenían un propósito. Marcos 16:20, 1Cor 13:8-10,2Tim 3:16-17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Los milagros tenían un propósito no solo de sanar a todos los que estaban enfermos. 2Co 12:9  Y me ha dicho:  Bástate mi gracia;  porque mi poder se perfecciona en la debilidad.</a:t>
            </a: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4345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1A795-75CD-4672-ADEF-2F161A07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19:8  Y entrando Pablo en la 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sinagoga</a:t>
            </a:r>
            <a:r>
              <a:rPr lang="es-ES" sz="3200" dirty="0"/>
              <a:t>,  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habló con denuedo por espacio de tres meses,  discutiendo y persuadiendo</a:t>
            </a:r>
            <a:r>
              <a:rPr lang="es-ES" sz="3200" dirty="0"/>
              <a:t> 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acerca del reino de Dios</a:t>
            </a:r>
            <a:r>
              <a:rPr lang="es-ES" sz="3200" dirty="0"/>
              <a:t>.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19:9  Pero endureciéndose algunos y no creyendo,  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maldiciendo el Camino 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delante de la multitud,  se apartó Pablo de ellos y separó a los discípulos,  discutiendo cada día en la escuela de uno llamado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Tiranno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 </a:t>
            </a:r>
          </a:p>
          <a:p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Ya que los judíos tenían el Antiguo Testamento, deberían haber sido más fáciles de convertir y es por eso que Pablo siempre iba primero a una sinagoga, pero cuando los judíos rechazaban la verdad, se volvía hacia los gentiles, lo que enfurecía aún más a los judíos..</a:t>
            </a:r>
          </a:p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19:10  Así continuó por espacio de dos años,  de manera que todos los que habitaban en Asia,  judíos y griegos,  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oyeron</a:t>
            </a:r>
            <a:r>
              <a:rPr lang="es-ES" sz="3200" dirty="0"/>
              <a:t> 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la palabra del Señor Jesús. </a:t>
            </a:r>
          </a:p>
        </p:txBody>
      </p:sp>
    </p:spTree>
    <p:extLst>
      <p:ext uri="{BB962C8B-B14F-4D97-AF65-F5344CB8AC3E}">
        <p14:creationId xmlns:p14="http://schemas.microsoft.com/office/powerpoint/2010/main" val="10555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0D96-99D9-413D-B165-2572F56B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19:11-16  Los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hijos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de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Esceva</a:t>
            </a:r>
            <a:endParaRPr lang="en-BZ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9319-9D4D-45A7-9DE5-EA6C783CA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0836"/>
            <a:ext cx="12192000" cy="5437163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19:11  Y hacía Dios milagros extraordinarios por mano de Pablo,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19:12  de tal manera que aun se llevaban a los enfermos los paños o delantales de su cuerpo,  y las enfermedades se iban de ellos,  y los espíritus malos salían. </a:t>
            </a:r>
          </a:p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19:13  Pero algunos de los judíos,  exorcistas ambulantes,  intentaron invocar el nombre del Señor Jesús sobre los que tenían espíritus malos,  diciendo:  Os conjuro por Jesús,  el que predica Pablo.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19:14  Había siete hijos de un tal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Esceva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 judío,  jefe de los sacerdotes,  que hacían esto. 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Mar 9:38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Juan le respondió diciendo:  Maestro,  hemos visto a uno que en tu nombre echaba fuera demonios,  pero él no nos sigue;  y se lo prohibimos,  porque no nos seguía. Mar 9:39  Pero Jesús dijo:  No se lo prohibáis;  porque ninguno hay que haga milagro en mi nombre,  que luego pueda decir mal de mí.  Mar 9:40  Porque el que no es contra nosotros,  por nosotros es. </a:t>
            </a:r>
          </a:p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Heb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9:16  Porque donde hay testamento,  es necesario que intervenga muerte del testador.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Heb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9:17  Porque el testamento con la muerte se confirma;  pues no es válido entre tanto que el testador vive. </a:t>
            </a:r>
            <a:endParaRPr lang="en-BZ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6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37B8-5670-418A-93BD-C4F1D1E39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19:17  Y esto fue notorio a todos los que habitaban en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Efeso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 así judíos como griegos;  y tuvieron temor todos ellos,  y era magnificado el nombre del Señor Jesús.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19:18  Y muchos de los que habían creído venían,  confesando y dando cuenta de sus hechos. </a:t>
            </a:r>
          </a:p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19:19  Asimismo muchos de los que habían practicado la magia trajeron los libros y los quemaron delante de todos;  y hecha la cuenta de su precio,  hallaron que era cincuenta mil piezas de plata.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19:20  Así crecía y prevalecía poderosamente la palabra del Señor.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Mat 20:2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Y habiendo convenido con los obreros en un denario al día,  los envió a su viña. 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Según los resultados de búsqueda en la web, 1 denario (romano bíblico) es igual a 1,1323529412 dracma (griego bíblico), mientras que 1 dracma (griego bíblico) es igual a 0,8831168831 denario (romano bíblico) 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Dividiendo 50000/ 365= 136.98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years</a:t>
            </a:r>
            <a:endParaRPr lang="es-ES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50.00x365= 18250.00x 137= 2500250.00</a:t>
            </a:r>
            <a:endParaRPr lang="en-BZ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41193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2140-BEB7-4868-BBD4-5B91C9ED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19:21-41 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 Éfeso, la predicación del evangelio fue tan exitosa que afectó la venta de ídolos y cosas relacionadas con su adoración.</a:t>
            </a:r>
            <a:endParaRPr lang="en-BZ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A52-477E-4A3C-98A6-A82FF9726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s-ES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19:23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Hubo por aquel tiempo un 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disturbio no pequeño acerca del Camino</a:t>
            </a:r>
            <a:r>
              <a:rPr lang="es-ES" dirty="0"/>
              <a:t>. 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19:24  Porque un platero llamado Demetrio,  que hacía de plata templecillos de Diana,  daba no poca ganancia a los artífices;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19:25  a los cuales,  reunidos con los obreros del mismo oficio,  dijo:  Varones,  sabéis que de este oficio obtenemos nuestra riqueza;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19:26  pero veis y oís que este Pablo,  no solamente en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Efeso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 sino en casi toda Asia,  ha apartado a muchas gentes con persuasión,  diciendo que no son dioses los que se hacen con las manos. </a:t>
            </a:r>
          </a:p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19:27  Y no solamente hay peligro de que este nuestro negocio venga a desacreditarse,  sino también que el templo de la gran diosa Diana sea estimado en nada,  y comience a ser destruida la majestad de aquella a quien venera toda Asia,  y el mundo entero.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19:28  Cuando oyeron estas cosas,  se llenaron de ira,  y gritaron,  diciendo:  ¡Grande es Diana de los efesios! . </a:t>
            </a:r>
            <a:endParaRPr lang="en-BZ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9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96F9-24A2-40CE-B5A1-B04FB0B6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s-ES" sz="32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19:29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Y la ciudad se llenó de confusión,  y a una se lanzaron al teatro,  arrebatando a Gayo y a Aristarco,  macedonios,  compañeros de Pablo.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19:30  Y queriendo Pablo salir al pueblo,  los discípulos no le dejaron.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19:31  También algunas de las autoridades de Asia,  que eran sus amigos,  le enviaron recado,  rogándole que no se presentase en el teatro. </a:t>
            </a:r>
          </a:p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19:32  Unos,  pues,  gritaban una cosa,  y otros otra;  porque la concurrencia estaba confusa,  y los más no sabían por qué se habían reunido.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19:33  Y sacaron de entre la multitud a Alejandro,  empujándole los judíos.  Entonces Alejandro,  pedido silencio con la mano,  quería hablar en su defensa ante el pueblo.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19:34  Pero cuando le conocieron que era judío,  todos a una voz gritaron casi por dos horas:  ¡Grande es Diana de los efesios!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00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EA1B-7D71-4E80-BB1A-80DE12DF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19:35  Entonces el escribano (un oficial Encargada de los registros),  cuando había apaciguado a la multitud,  dijo:  Varones efesios,  ¿y quién es el hombre que no sabe que la ciudad de los efesios es guardiana del templo de la gran diosa Diana,  y de la imagen venida de Júpiter?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19:36  Puesto que esto no puede contradecirse,  es necesario que os apacigüéis,  y que nada hagáis precipitadamente.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19:37  Porque habéis traído a estos hombres,  sin ser sacrílegos ni blasfemadores de vuestra diosa. </a:t>
            </a:r>
          </a:p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19:38  Que si Demetrio y los artífices que están con él tienen pleito contra alguno,  audiencias se conceden,  y procónsules hay;  acúsense los unos a los otros.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19:39  Y si demandáis alguna otra cosa,  en legítima asamblea se puede decidir. </a:t>
            </a:r>
          </a:p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19:40  Porque peligro hay de que seamos acusados de sedición por esto de hoy,  no habiendo ninguna causa por la cual podamos dar razón de este concurso.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19:41  Y habiendo dicho esto,  despidió la asamblea. </a:t>
            </a: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18169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851-49DC-4AC1-A3EF-9EC9E0E3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HECHOS 1</a:t>
            </a:r>
            <a:endParaRPr lang="en-BZ" sz="60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07F47-A4D3-4B53-81DD-C38DC23AA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97944"/>
            <a:ext cx="12192000" cy="387821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Jesús después de resucitar de entre los muertos se le aparece a sus discípulos durante cuarenta días preparándolos para la promesa del espíritu santo antes de irse al cielo</a:t>
            </a:r>
            <a:endParaRPr lang="en-US" sz="36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4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9665-A65E-4534-8493-B7BE94D9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2-7 </a:t>
            </a:r>
            <a:r>
              <a:rPr lang="es-E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comienzo de la iglesia en Jerusalén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ED3C-FEE5-4D9F-929B-2CB9056D6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Estos seis capítulos se centran en</a:t>
            </a:r>
          </a:p>
          <a:p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la primera iglesia en Jerusalén, </a:t>
            </a:r>
          </a:p>
          <a:p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su crecimiento por la predicación del evangelio </a:t>
            </a:r>
          </a:p>
          <a:p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Y su persecución.</a:t>
            </a:r>
            <a:endParaRPr lang="en-BZ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1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AFEC-C81F-4D99-B76E-1E725119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49174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8-10 </a:t>
            </a:r>
            <a:r>
              <a:rPr lang="es-E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Por la persecución, muchos abandonan Jerusalén y predican el Evangelio en otros lugares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D29A9-4954-4A46-A3E2-6F81C1E8A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6768"/>
            <a:ext cx="12192000" cy="5451231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endParaRPr lang="en-US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Samaria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Al </a:t>
            </a:r>
            <a:r>
              <a:rPr lang="en-US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Enuco</a:t>
            </a:r>
            <a:endParaRPr lang="en-US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Damasco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Ananias le </a:t>
            </a:r>
            <a:r>
              <a:rPr lang="en-US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predica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a </a:t>
            </a:r>
            <a:r>
              <a:rPr lang="en-US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Saulo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pPr lvl="0"/>
            <a:r>
              <a:rPr lang="en-US" sz="360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Lida,Jope</a:t>
            </a:r>
            <a:r>
              <a:rPr lang="en-US" sz="36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y </a:t>
            </a:r>
            <a:r>
              <a:rPr lang="en-US" sz="360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cesarea</a:t>
            </a:r>
            <a:r>
              <a:rPr lang="en-US" sz="36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</a:p>
          <a:p>
            <a:r>
              <a:rPr lang="en-US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Primeros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gentiles Cornelio y </a:t>
            </a:r>
            <a:r>
              <a:rPr lang="en-US" sz="36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su</a:t>
            </a:r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casa.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0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1C98-D25F-4F97-9FEC-2284DF56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378"/>
            <a:ext cx="121920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11-12 Regresando a Jerusalén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627C-EA91-4C18-B895-12A62684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1941"/>
            <a:ext cx="12192000" cy="5446059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Pedro regresa a Jerusalén, donde tiene que explicar por qué entró en un hogar de gentiles.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De Jerusalén la persecución llevó a algunos a Antioquía de Seria y una Iglesia se establece allí. </a:t>
            </a: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Los Apóstoles en Jerusalén oyen hablar de esta iglesia y envían a Bernabé que también va en busca de Pablo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Mientras tanto, en Jerusalén, Herodes mata al apóstol Jacobo y encarcela a Pedro..</a:t>
            </a: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Dios libera a Pedro y Herodes muere.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1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C010-90E8-436C-8326-CD331144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13-14 </a:t>
            </a:r>
            <a:r>
              <a:rPr lang="es-E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primer viaje misionero de Pablo desde Antioquía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72DD8-AF2E-4AB5-AAAF-C088598F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9000"/>
            <a:ext cx="12192000" cy="342900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 Antioquía de Siria, el Espíritu Santo separa a Pablo y Bernabé para una obra misionera.</a:t>
            </a:r>
            <a:endParaRPr lang="en-US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Este viaje misionero comienza en Antioquía de Siria en Hechos 13 y termina al final de Hechos 14 cuando regresaron a Antioquía.</a:t>
            </a:r>
            <a:endParaRPr lang="en-BZ" sz="3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3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F666-6DA6-477C-8AE7-318F5E48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15-18 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Pablo y Bernabé van a Jerusalén y después de regresar a Antioquía deciden un segundo viaje misionero</a:t>
            </a:r>
            <a:endParaRPr lang="en-BZ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AF940-BB5C-47ED-B385-3B41ECA9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83877"/>
            <a:ext cx="12192000" cy="3974121"/>
          </a:xfrm>
        </p:spPr>
        <p:txBody>
          <a:bodyPr/>
          <a:lstStyle/>
          <a:p>
            <a:r>
              <a:rPr lang="es-ES" sz="32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Pablo y Bernabé salen de Antioquía para ir a Jerusalén a tratar con la enseñanza de la ley concerniente a los gentiles.</a:t>
            </a:r>
            <a:endParaRPr lang="en-US" sz="32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  <a:p>
            <a:r>
              <a:rPr lang="es-ES" sz="32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Pablo y Bernabé regresan a Antioquía y Pablo elige a Silas para ir con él en un segundo viaje misionero que comienza al final de Hechos 15 y termina cuando regresan a Antioquía en Hechos 18.</a:t>
            </a:r>
          </a:p>
          <a:p>
            <a:r>
              <a:rPr lang="es-ES" sz="32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Antes de que Pablo regresara a Antioquía, dejó a Aquila y </a:t>
            </a:r>
            <a:r>
              <a:rPr lang="es-ES" sz="32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Prisila</a:t>
            </a:r>
            <a:r>
              <a:rPr lang="es-ES" sz="32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en Éfeso, donde ayudaron a un judío elocuente llamado Apolos que solo conocía el Bautismo de Juan.</a:t>
            </a:r>
            <a:endParaRPr lang="en-US" sz="32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12033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FEB8-7734-42C3-AFE6-6289B9F3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071"/>
            <a:ext cx="12192000" cy="1325563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</a:t>
            </a:r>
            <a:r>
              <a:rPr lang="en-US" sz="5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 </a:t>
            </a:r>
            <a:r>
              <a:rPr lang="es-ES" sz="5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comienzo del tercer viaje misionero del apóstol Pablo</a:t>
            </a:r>
            <a:endParaRPr lang="en-BZ" sz="5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55018-C8AD-4BAF-AF99-6D0532F6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8634"/>
            <a:ext cx="12192000" cy="5479366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18:22  Habiendo arribado a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Cesarea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 subió para saludar a la iglesia,  y luego descendió a Antioquía.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18:23  Y después de estar allí algún tiempo,  salió,  recorriendo por orden la región de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Galacia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y de Frigia,  confirmando a todos los discípulos.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todo este capítulo sucede en Éfeso</a:t>
            </a:r>
          </a:p>
          <a:p>
            <a:r>
              <a:rPr lang="es-ES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19:1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Aconteció que entre tanto que Apolos estaba en Corinto,  Pablo,  después de recorrer las regiones superiores,  vino a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Efeso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 y hallando a ciertos discípulos,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19:2  les dijo:  ¿Recibisteis el Espíritu Santo cuando creísteis?  Y ellos le dijeron:  Ni siquiera hemos oído si hay Espíritu Santo.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V2 Creer en la Biblia es cunado una persona escucha las palabras, la entiende y la obedece.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Muchos hoy en día han sido engañados creyendo que la palabra creer simplemente significa escuchar la palabra entenderla y simplemente estar de acuerdo sin hacer nada.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 Hechos 8 vimos cómo los creyentes recibieron el Espíritu Santo por la imposición de las manos de los Apóstoles.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8:18  Cuando vio Simón que por la imposición de las manos de los apóstoles se daba el Espíritu Santo,  les ofreció dinero, </a:t>
            </a:r>
          </a:p>
        </p:txBody>
      </p:sp>
    </p:spTree>
    <p:extLst>
      <p:ext uri="{BB962C8B-B14F-4D97-AF65-F5344CB8AC3E}">
        <p14:creationId xmlns:p14="http://schemas.microsoft.com/office/powerpoint/2010/main" val="29160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9A9FB-CE1B-4A2B-AAFE-D3190FE1A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Ya que eran discípulos pero no conocían al Espíritu Santo, Pablo tuvo que preguntar ¿En qué, pues, fuisteis bautizadas? </a:t>
            </a:r>
          </a:p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19:3  Entonces dijo:  ¿En qué,  pues,  fuisteis bautizados?  Ellos dijeron:  En el bautismo de Juan.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19:4  Dijo Pablo:  Juan bautizó con bautismo de arrepentimiento,  diciendo al pueblo que creyesen en aquel que vendría después de él,  esto es,  en Jesús el Cristo.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bautismo de Juan se limitó sólo a los judíos hasta la muerte de Cristo.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 la Biblia hay diferentes tipos de bautismos (Inmersión) y un bautismo siempre indica un nuevo comienzo.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Ejemplos de bautismos en la Biblia, 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Marcos 1:8 hay dos bautismos: el de Juan y el del Espíritu Santo. 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1Corintios 10:2 en Moisés 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Mateo 20:23 Jesús habla de su bautismo de estar inmerso en el dolor, sufrimiento y el sacrificio de su vida.</a:t>
            </a:r>
          </a:p>
          <a:p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por la autoridad de la palabra de Dios hoy sólo hay un bautismo</a:t>
            </a:r>
          </a:p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Eph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4:5  un Señor,  una fe,  un bautismo,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Rom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6:3-4</a:t>
            </a: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28154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2058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Hechos 19</vt:lpstr>
      <vt:lpstr>HECHOS 1</vt:lpstr>
      <vt:lpstr>Hechos 2-7 el comienzo de la iglesia en Jerusalén</vt:lpstr>
      <vt:lpstr>HECHOS 8-10 Por la persecución, muchos abandonan Jerusalén y predican el Evangelio en otros lugares</vt:lpstr>
      <vt:lpstr>HECHOS 11-12 Regresando a Jerusalén</vt:lpstr>
      <vt:lpstr>HECHOS 13-14 El primer viaje misionero de Pablo desde Antioquía</vt:lpstr>
      <vt:lpstr>Hechos 15-18 Pablo y Bernabé van a Jerusalén y después de regresar a Antioquía deciden un segundo viaje misionero</vt:lpstr>
      <vt:lpstr>Hechos 19 el comienzo del tercer viaje misionero del apóstol Pablo</vt:lpstr>
      <vt:lpstr>PowerPoint Presentation</vt:lpstr>
      <vt:lpstr>Enfatizando el único bautismo hoy por la autoridad de la Biblia Efesios 4:5 para el perdón de pecados</vt:lpstr>
      <vt:lpstr>PowerPoint Presentation</vt:lpstr>
      <vt:lpstr>Hechos 19:11-16  Los hijos de Esceva</vt:lpstr>
      <vt:lpstr>PowerPoint Presentation</vt:lpstr>
      <vt:lpstr>HECHOS 19:21-41 En Éfeso, la predicación del evangelio fue tan exitosa que afectó la venta de ídolos y cosas relacionadas con su adoración.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Hechos 19</dc:title>
  <dc:creator>Jorge Gonzalez</dc:creator>
  <cp:lastModifiedBy>Jorge Gonzalez</cp:lastModifiedBy>
  <cp:revision>60</cp:revision>
  <dcterms:created xsi:type="dcterms:W3CDTF">2023-08-08T01:37:48Z</dcterms:created>
  <dcterms:modified xsi:type="dcterms:W3CDTF">2023-08-14T21:56:53Z</dcterms:modified>
</cp:coreProperties>
</file>