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5"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4660"/>
  </p:normalViewPr>
  <p:slideViewPr>
    <p:cSldViewPr snapToGrid="0">
      <p:cViewPr varScale="1">
        <p:scale>
          <a:sx n="127" d="100"/>
          <a:sy n="127" d="100"/>
        </p:scale>
        <p:origin x="17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23AF-C208-4A79-8A23-07AC4C13D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9A85D505-6610-4382-A068-D0CC293A9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0FE19FD5-95F1-4DF5-B475-47A630917FD5}"/>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26A7037C-9252-42EE-B83E-A08985143AC2}"/>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62B5074A-9900-4172-83A4-12E1AA4937A6}"/>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2883175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03F4-F32E-4923-B37B-B762CF658117}"/>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191CA52A-7730-4A99-B5F7-B21486F3D6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DC93CFDB-F7A0-4D24-A325-2ADC0EA23DD5}"/>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8246A06B-313C-4E9B-ADC8-DB3CCE35F58A}"/>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AC6A3943-D846-4A1E-BD27-7B4DD2FC92A6}"/>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2041547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AE0D9B-AE54-406C-80E8-46E7B6AC85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9F6E7AD9-BDD1-4A98-A50E-61CC3DAB0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97F8AA47-2F02-4341-8F18-00701C378B28}"/>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132FD183-F16C-438F-9E0E-DAD1ADC38481}"/>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DE4BE8B3-C7C2-482E-ABBE-392D86CE658B}"/>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1680268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06AE-6AB4-426A-8461-6242259D7A08}"/>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74DE9DD8-9AA4-4325-8D3C-4D931286B0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5B21CC89-C077-493E-9FD2-06E41D8C3418}"/>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695C41B2-BC3C-4589-AC42-C0EEBFDAF305}"/>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B60661E5-3E80-4245-8358-3E47AA06AE7E}"/>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838146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7A9F1-929D-408C-AB67-F73675C8C7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90435CAD-1780-4962-9877-2AC8767813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C42840-3696-4A7F-A5D7-0B94151993FD}"/>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E0AF7716-F84F-4509-B603-A81AEFE62123}"/>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96527AE6-7A4C-49F3-B276-F9CFE2EBE08C}"/>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65513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A186-B590-4647-B35C-61F846AECC8E}"/>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9AEB263E-FD7F-48B4-8129-8EEDB1204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23CB8B0A-23F9-48B3-B85F-7DF7DCD57A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27B7BC97-0373-43C1-A1C5-9D0C0E629CAB}"/>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6" name="Footer Placeholder 5">
            <a:extLst>
              <a:ext uri="{FF2B5EF4-FFF2-40B4-BE49-F238E27FC236}">
                <a16:creationId xmlns:a16="http://schemas.microsoft.com/office/drawing/2014/main" id="{1806424D-FA40-44D2-AE78-FA9581B874ED}"/>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E37E87B9-62E7-43A8-A4D7-ED384239EDD0}"/>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684548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9FFDA-8818-4E5F-8611-99E7C1F22059}"/>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B97770BD-A20E-4CA0-88FE-D48D804DC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37BBEE-FC30-4B08-A767-1F607FA157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8C0C3A98-7D62-4E95-A954-1C7601F419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0999E8-6AA9-41FD-A648-74E797F704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FBB338C1-8EB9-465D-985B-DDB19180C169}"/>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8" name="Footer Placeholder 7">
            <a:extLst>
              <a:ext uri="{FF2B5EF4-FFF2-40B4-BE49-F238E27FC236}">
                <a16:creationId xmlns:a16="http://schemas.microsoft.com/office/drawing/2014/main" id="{158DB5BC-2E82-4718-9460-EB87BE0E1C9E}"/>
              </a:ext>
            </a:extLst>
          </p:cNvPr>
          <p:cNvSpPr>
            <a:spLocks noGrp="1"/>
          </p:cNvSpPr>
          <p:nvPr>
            <p:ph type="ftr" sz="quarter" idx="11"/>
          </p:nvPr>
        </p:nvSpPr>
        <p:spPr/>
        <p:txBody>
          <a:bodyPr/>
          <a:lstStyle/>
          <a:p>
            <a:endParaRPr lang="es-MX"/>
          </a:p>
        </p:txBody>
      </p:sp>
      <p:sp>
        <p:nvSpPr>
          <p:cNvPr id="9" name="Slide Number Placeholder 8">
            <a:extLst>
              <a:ext uri="{FF2B5EF4-FFF2-40B4-BE49-F238E27FC236}">
                <a16:creationId xmlns:a16="http://schemas.microsoft.com/office/drawing/2014/main" id="{C1920AD9-1AC5-405E-86C6-4D5B147291D6}"/>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3308288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76F6-5AD3-4B95-8EF6-70E77F682928}"/>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BB5438E8-7355-4C22-B756-5A43BFAC5375}"/>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4" name="Footer Placeholder 3">
            <a:extLst>
              <a:ext uri="{FF2B5EF4-FFF2-40B4-BE49-F238E27FC236}">
                <a16:creationId xmlns:a16="http://schemas.microsoft.com/office/drawing/2014/main" id="{F6478D4E-8844-452D-AC8F-71BEF4E8DE77}"/>
              </a:ext>
            </a:extLst>
          </p:cNvPr>
          <p:cNvSpPr>
            <a:spLocks noGrp="1"/>
          </p:cNvSpPr>
          <p:nvPr>
            <p:ph type="ftr" sz="quarter" idx="11"/>
          </p:nvPr>
        </p:nvSpPr>
        <p:spPr/>
        <p:txBody>
          <a:bodyPr/>
          <a:lstStyle/>
          <a:p>
            <a:endParaRPr lang="es-MX"/>
          </a:p>
        </p:txBody>
      </p:sp>
      <p:sp>
        <p:nvSpPr>
          <p:cNvPr id="5" name="Slide Number Placeholder 4">
            <a:extLst>
              <a:ext uri="{FF2B5EF4-FFF2-40B4-BE49-F238E27FC236}">
                <a16:creationId xmlns:a16="http://schemas.microsoft.com/office/drawing/2014/main" id="{6AE4E0D6-5E4F-4207-AA1B-1D37A4328412}"/>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25018238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D98E51-F9DA-4194-8CE8-56C49C784DFD}"/>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3" name="Footer Placeholder 2">
            <a:extLst>
              <a:ext uri="{FF2B5EF4-FFF2-40B4-BE49-F238E27FC236}">
                <a16:creationId xmlns:a16="http://schemas.microsoft.com/office/drawing/2014/main" id="{3934EA73-DDF7-4FE5-9E87-03B4B1FBBE7B}"/>
              </a:ext>
            </a:extLst>
          </p:cNvPr>
          <p:cNvSpPr>
            <a:spLocks noGrp="1"/>
          </p:cNvSpPr>
          <p:nvPr>
            <p:ph type="ftr" sz="quarter" idx="11"/>
          </p:nvPr>
        </p:nvSpPr>
        <p:spPr/>
        <p:txBody>
          <a:bodyPr/>
          <a:lstStyle/>
          <a:p>
            <a:endParaRPr lang="es-MX"/>
          </a:p>
        </p:txBody>
      </p:sp>
      <p:sp>
        <p:nvSpPr>
          <p:cNvPr id="4" name="Slide Number Placeholder 3">
            <a:extLst>
              <a:ext uri="{FF2B5EF4-FFF2-40B4-BE49-F238E27FC236}">
                <a16:creationId xmlns:a16="http://schemas.microsoft.com/office/drawing/2014/main" id="{574C395A-1CCD-46F9-BAAA-15055BEEC450}"/>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3779609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645D-D16E-4BD6-BBA5-14216152F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C7FC09C3-7A2E-41CC-B054-D2A99FB803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DADE8ABB-BD56-4DF5-8B4E-3E3F435DDF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7E7725-D07B-415E-B4FA-70E7AB5769F0}"/>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6" name="Footer Placeholder 5">
            <a:extLst>
              <a:ext uri="{FF2B5EF4-FFF2-40B4-BE49-F238E27FC236}">
                <a16:creationId xmlns:a16="http://schemas.microsoft.com/office/drawing/2014/main" id="{0AA13850-70A7-4789-B693-DB370003373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EEB8865D-2D53-48C0-A76A-86617CE28978}"/>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775902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A76C-B02F-48ED-B2F1-A61B696F6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1A091BDA-AF6B-4F16-B82F-B5A73D53A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A8ED7C52-9C9B-41BB-B24C-6683E8F8BE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1C312A-E372-4423-96DC-32E78A20DEF5}"/>
              </a:ext>
            </a:extLst>
          </p:cNvPr>
          <p:cNvSpPr>
            <a:spLocks noGrp="1"/>
          </p:cNvSpPr>
          <p:nvPr>
            <p:ph type="dt" sz="half" idx="10"/>
          </p:nvPr>
        </p:nvSpPr>
        <p:spPr/>
        <p:txBody>
          <a:bodyPr/>
          <a:lstStyle/>
          <a:p>
            <a:fld id="{F20C7BD9-1567-4BD6-B7A3-C9322DE153B8}" type="datetimeFigureOut">
              <a:rPr lang="es-MX" smtClean="0"/>
              <a:t>23/04/2020</a:t>
            </a:fld>
            <a:endParaRPr lang="es-MX"/>
          </a:p>
        </p:txBody>
      </p:sp>
      <p:sp>
        <p:nvSpPr>
          <p:cNvPr id="6" name="Footer Placeholder 5">
            <a:extLst>
              <a:ext uri="{FF2B5EF4-FFF2-40B4-BE49-F238E27FC236}">
                <a16:creationId xmlns:a16="http://schemas.microsoft.com/office/drawing/2014/main" id="{E6EAAE4A-ED35-4714-AE5E-2782A35C8B2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CF3BCCB3-8493-4FD3-BB66-40AEFF4F9678}"/>
              </a:ext>
            </a:extLst>
          </p:cNvPr>
          <p:cNvSpPr>
            <a:spLocks noGrp="1"/>
          </p:cNvSpPr>
          <p:nvPr>
            <p:ph type="sldNum" sz="quarter" idx="12"/>
          </p:nvPr>
        </p:nvSpPr>
        <p:spPr/>
        <p:txBody>
          <a:bodyPr/>
          <a:lstStyle/>
          <a:p>
            <a:fld id="{07F3AD29-2EEC-4F31-AB45-0FA3989E7C55}" type="slidenum">
              <a:rPr lang="es-MX" smtClean="0"/>
              <a:t>‹#›</a:t>
            </a:fld>
            <a:endParaRPr lang="es-MX"/>
          </a:p>
        </p:txBody>
      </p:sp>
    </p:spTree>
    <p:extLst>
      <p:ext uri="{BB962C8B-B14F-4D97-AF65-F5344CB8AC3E}">
        <p14:creationId xmlns:p14="http://schemas.microsoft.com/office/powerpoint/2010/main" val="17487706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E88820-43B7-4503-93C0-89B8C4921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B6C0B6AD-48D6-4F94-85AE-8829DB6618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19EE71B6-2C89-4F2E-80C8-3F1AA73F2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C7BD9-1567-4BD6-B7A3-C9322DE153B8}" type="datetimeFigureOut">
              <a:rPr lang="es-MX" smtClean="0"/>
              <a:t>23/04/2020</a:t>
            </a:fld>
            <a:endParaRPr lang="es-MX"/>
          </a:p>
        </p:txBody>
      </p:sp>
      <p:sp>
        <p:nvSpPr>
          <p:cNvPr id="5" name="Footer Placeholder 4">
            <a:extLst>
              <a:ext uri="{FF2B5EF4-FFF2-40B4-BE49-F238E27FC236}">
                <a16:creationId xmlns:a16="http://schemas.microsoft.com/office/drawing/2014/main" id="{1F39458F-18E0-4936-B239-13D85DA815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A4F05416-BE79-40D0-A0B2-0F972BCFDE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3AD29-2EEC-4F31-AB45-0FA3989E7C55}" type="slidenum">
              <a:rPr lang="es-MX" smtClean="0"/>
              <a:t>‹#›</a:t>
            </a:fld>
            <a:endParaRPr lang="es-MX"/>
          </a:p>
        </p:txBody>
      </p:sp>
    </p:spTree>
    <p:extLst>
      <p:ext uri="{BB962C8B-B14F-4D97-AF65-F5344CB8AC3E}">
        <p14:creationId xmlns:p14="http://schemas.microsoft.com/office/powerpoint/2010/main" val="242799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iblehub.com/commentaries/mhc/nehemiah/8.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erson standing in front of a crowd&#10;&#10;Description automatically generated">
            <a:extLst>
              <a:ext uri="{FF2B5EF4-FFF2-40B4-BE49-F238E27FC236}">
                <a16:creationId xmlns:a16="http://schemas.microsoft.com/office/drawing/2014/main" id="{0F78BAE3-F873-4ED8-8483-66D1B8A1519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6" name="Rectangle 5">
            <a:extLst>
              <a:ext uri="{FF2B5EF4-FFF2-40B4-BE49-F238E27FC236}">
                <a16:creationId xmlns:a16="http://schemas.microsoft.com/office/drawing/2014/main" id="{D0EF1E4D-59CE-450F-A735-A60687476147}"/>
              </a:ext>
            </a:extLst>
          </p:cNvPr>
          <p:cNvSpPr/>
          <p:nvPr/>
        </p:nvSpPr>
        <p:spPr>
          <a:xfrm>
            <a:off x="268940" y="726141"/>
            <a:ext cx="4661647" cy="5431230"/>
          </a:xfrm>
          <a:prstGeom prst="rect">
            <a:avLst/>
          </a:prstGeom>
        </p:spPr>
        <p:txBody>
          <a:bodyPr wrap="square">
            <a:spAutoFit/>
          </a:bodyPr>
          <a:lstStyle/>
          <a:p>
            <a:pPr>
              <a:lnSpc>
                <a:spcPct val="107000"/>
              </a:lnSpc>
              <a:spcAft>
                <a:spcPts val="800"/>
              </a:spcAft>
            </a:pPr>
            <a:r>
              <a:rPr lang="es-MX" sz="4000" dirty="0">
                <a:solidFill>
                  <a:srgbClr val="3C4043"/>
                </a:solidFill>
                <a:latin typeface="Georgia" panose="02040502050405020303" pitchFamily="18" charset="0"/>
                <a:ea typeface="Calibri" panose="020F0502020204030204" pitchFamily="34" charset="0"/>
                <a:cs typeface="Tahoma" panose="020B0604030504040204" pitchFamily="34" charset="0"/>
              </a:rPr>
              <a:t>NEHEMIAS 8:8</a:t>
            </a:r>
          </a:p>
          <a:p>
            <a:pPr>
              <a:lnSpc>
                <a:spcPct val="107000"/>
              </a:lnSpc>
              <a:spcAft>
                <a:spcPts val="800"/>
              </a:spcAft>
            </a:pPr>
            <a:r>
              <a:rPr lang="es-MX" sz="4000" dirty="0">
                <a:solidFill>
                  <a:srgbClr val="3C4043"/>
                </a:solidFill>
                <a:latin typeface="Georgia" panose="02040502050405020303" pitchFamily="18" charset="0"/>
                <a:ea typeface="Calibri" panose="020F0502020204030204" pitchFamily="34" charset="0"/>
                <a:cs typeface="Tahoma" panose="020B0604030504040204" pitchFamily="34" charset="0"/>
              </a:rPr>
              <a:t>Y leían en el libro de la ley de Dios claramente, y ponían el sentido, de modo que entendiesen la lectura.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2735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tanding in front of a crowd&#10;&#10;Description automatically generated">
            <a:extLst>
              <a:ext uri="{FF2B5EF4-FFF2-40B4-BE49-F238E27FC236}">
                <a16:creationId xmlns:a16="http://schemas.microsoft.com/office/drawing/2014/main" id="{4DEFD322-42A5-4FDA-AD00-7DE6277B6DC6}"/>
              </a:ext>
            </a:extLst>
          </p:cNvPr>
          <p:cNvPicPr>
            <a:picLocks noChangeAspect="1"/>
          </p:cNvPicPr>
          <p:nvPr/>
        </p:nvPicPr>
        <p:blipFill rotWithShape="1">
          <a:blip r:embed="rId2">
            <a:extLst>
              <a:ext uri="{28A0092B-C50C-407E-A947-70E740481C1C}">
                <a14:useLocalDpi xmlns:a14="http://schemas.microsoft.com/office/drawing/2010/main" val="0"/>
              </a:ext>
            </a:extLst>
          </a:blip>
          <a:srcRect l="12094" t="9091"/>
          <a:stretch/>
        </p:blipFill>
        <p:spPr>
          <a:xfrm>
            <a:off x="-2" y="10"/>
            <a:ext cx="8050493" cy="6857990"/>
          </a:xfrm>
          <a:prstGeom prst="rect">
            <a:avLst/>
          </a:prstGeom>
        </p:spPr>
      </p:pic>
      <p:sp>
        <p:nvSpPr>
          <p:cNvPr id="12" name="Rectangle 11">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0BA1D6-8F69-4A1D-8EF8-AE94556AAB3D}"/>
              </a:ext>
            </a:extLst>
          </p:cNvPr>
          <p:cNvSpPr>
            <a:spLocks noGrp="1"/>
          </p:cNvSpPr>
          <p:nvPr>
            <p:ph type="ctrTitle"/>
          </p:nvPr>
        </p:nvSpPr>
        <p:spPr>
          <a:xfrm>
            <a:off x="7959445" y="1079701"/>
            <a:ext cx="4023360" cy="2109063"/>
          </a:xfrm>
        </p:spPr>
        <p:txBody>
          <a:bodyPr anchor="b">
            <a:normAutofit/>
          </a:bodyPr>
          <a:lstStyle/>
          <a:p>
            <a:r>
              <a:rPr lang="es-MX" sz="4400" dirty="0">
                <a:latin typeface="Blade Runner Movie Font" panose="020B0703020202090204" pitchFamily="34" charset="0"/>
              </a:rPr>
              <a:t>HABLNDO CON SENTIDO</a:t>
            </a:r>
          </a:p>
        </p:txBody>
      </p:sp>
      <p:sp>
        <p:nvSpPr>
          <p:cNvPr id="3" name="Subtitle 2">
            <a:extLst>
              <a:ext uri="{FF2B5EF4-FFF2-40B4-BE49-F238E27FC236}">
                <a16:creationId xmlns:a16="http://schemas.microsoft.com/office/drawing/2014/main" id="{DBFCA107-AB36-4294-8EF4-5D842E90DA3D}"/>
              </a:ext>
            </a:extLst>
          </p:cNvPr>
          <p:cNvSpPr>
            <a:spLocks noGrp="1"/>
          </p:cNvSpPr>
          <p:nvPr>
            <p:ph type="subTitle" idx="1"/>
          </p:nvPr>
        </p:nvSpPr>
        <p:spPr>
          <a:xfrm>
            <a:off x="7848600" y="4872922"/>
            <a:ext cx="4023360" cy="1208141"/>
          </a:xfrm>
        </p:spPr>
        <p:txBody>
          <a:bodyPr>
            <a:normAutofit/>
          </a:bodyPr>
          <a:lstStyle/>
          <a:p>
            <a:r>
              <a:rPr lang="es-MX" sz="4000" dirty="0"/>
              <a:t>Nehemías 8:8</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CD03C94-AB2A-4F08-9CFA-67610FF65073}"/>
              </a:ext>
            </a:extLst>
          </p:cNvPr>
          <p:cNvSpPr/>
          <p:nvPr/>
        </p:nvSpPr>
        <p:spPr>
          <a:xfrm>
            <a:off x="7641203" y="469127"/>
            <a:ext cx="1321598" cy="46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3771966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erson standing in front of a crowd&#10;&#10;Description automatically generated">
            <a:extLst>
              <a:ext uri="{FF2B5EF4-FFF2-40B4-BE49-F238E27FC236}">
                <a16:creationId xmlns:a16="http://schemas.microsoft.com/office/drawing/2014/main" id="{0F78BAE3-F873-4ED8-8483-66D1B8A1519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6" name="Rectangle 5">
            <a:extLst>
              <a:ext uri="{FF2B5EF4-FFF2-40B4-BE49-F238E27FC236}">
                <a16:creationId xmlns:a16="http://schemas.microsoft.com/office/drawing/2014/main" id="{D0EF1E4D-59CE-450F-A735-A60687476147}"/>
              </a:ext>
            </a:extLst>
          </p:cNvPr>
          <p:cNvSpPr/>
          <p:nvPr/>
        </p:nvSpPr>
        <p:spPr>
          <a:xfrm>
            <a:off x="268940" y="726141"/>
            <a:ext cx="4661647" cy="5431230"/>
          </a:xfrm>
          <a:prstGeom prst="rect">
            <a:avLst/>
          </a:prstGeom>
        </p:spPr>
        <p:txBody>
          <a:bodyPr wrap="square">
            <a:spAutoFit/>
          </a:bodyPr>
          <a:lstStyle/>
          <a:p>
            <a:pPr>
              <a:lnSpc>
                <a:spcPct val="107000"/>
              </a:lnSpc>
              <a:spcAft>
                <a:spcPts val="800"/>
              </a:spcAft>
            </a:pPr>
            <a:r>
              <a:rPr lang="es-MX" sz="4000" dirty="0">
                <a:solidFill>
                  <a:srgbClr val="3C4043"/>
                </a:solidFill>
                <a:latin typeface="Georgia" panose="02040502050405020303" pitchFamily="18" charset="0"/>
                <a:ea typeface="Calibri" panose="020F0502020204030204" pitchFamily="34" charset="0"/>
                <a:cs typeface="Tahoma" panose="020B0604030504040204" pitchFamily="34" charset="0"/>
              </a:rPr>
              <a:t>NEHEMIAS 8:8</a:t>
            </a:r>
          </a:p>
          <a:p>
            <a:pPr>
              <a:lnSpc>
                <a:spcPct val="107000"/>
              </a:lnSpc>
              <a:spcAft>
                <a:spcPts val="800"/>
              </a:spcAft>
            </a:pPr>
            <a:r>
              <a:rPr lang="es-MX" sz="4000" dirty="0">
                <a:solidFill>
                  <a:srgbClr val="3C4043"/>
                </a:solidFill>
                <a:latin typeface="Georgia" panose="02040502050405020303" pitchFamily="18" charset="0"/>
                <a:ea typeface="Calibri" panose="020F0502020204030204" pitchFamily="34" charset="0"/>
                <a:cs typeface="Tahoma" panose="020B0604030504040204" pitchFamily="34" charset="0"/>
              </a:rPr>
              <a:t>Y leían en el libro de la ley de Dios claramente, y ponían el sentido, de modo que entendiesen la lectura.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B5A3E408-E1BA-4063-93B9-3EFB7A0804D6}"/>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93224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0EC5-7AF4-4E19-900D-AD66AEFCB2FB}"/>
              </a:ext>
            </a:extLst>
          </p:cNvPr>
          <p:cNvSpPr>
            <a:spLocks noGrp="1"/>
          </p:cNvSpPr>
          <p:nvPr>
            <p:ph type="title"/>
          </p:nvPr>
        </p:nvSpPr>
        <p:spPr>
          <a:xfrm>
            <a:off x="708212" y="997526"/>
            <a:ext cx="4805082" cy="693161"/>
          </a:xfrm>
        </p:spPr>
        <p:txBody>
          <a:bodyPr>
            <a:normAutofit fontScale="90000"/>
          </a:bodyPr>
          <a:lstStyle/>
          <a:p>
            <a:r>
              <a:rPr lang="es-MX" dirty="0"/>
              <a:t>HECHOS 4:13 </a:t>
            </a:r>
          </a:p>
        </p:txBody>
      </p:sp>
      <p:sp>
        <p:nvSpPr>
          <p:cNvPr id="3" name="Content Placeholder 2">
            <a:extLst>
              <a:ext uri="{FF2B5EF4-FFF2-40B4-BE49-F238E27FC236}">
                <a16:creationId xmlns:a16="http://schemas.microsoft.com/office/drawing/2014/main" id="{30E64E6A-6A0A-4C80-B9E5-E6EC33DCEFF2}"/>
              </a:ext>
            </a:extLst>
          </p:cNvPr>
          <p:cNvSpPr>
            <a:spLocks noGrp="1"/>
          </p:cNvSpPr>
          <p:nvPr>
            <p:ph idx="1"/>
          </p:nvPr>
        </p:nvSpPr>
        <p:spPr>
          <a:xfrm>
            <a:off x="708212" y="1825625"/>
            <a:ext cx="4805082" cy="4386916"/>
          </a:xfrm>
        </p:spPr>
        <p:txBody>
          <a:bodyPr>
            <a:normAutofit/>
          </a:bodyPr>
          <a:lstStyle/>
          <a:p>
            <a:pPr marL="0" indent="0">
              <a:buNone/>
            </a:pPr>
            <a:r>
              <a:rPr lang="es-MX" sz="3600" dirty="0"/>
              <a:t>Entonces viendo el </a:t>
            </a:r>
            <a:r>
              <a:rPr lang="es-MX" sz="3600" b="1" dirty="0"/>
              <a:t>denuedo</a:t>
            </a:r>
            <a:r>
              <a:rPr lang="es-MX" sz="3600" dirty="0"/>
              <a:t> de Pedro y de Juan, y sabiendo que eran hombres sin letras e ignorantes, se maravillaban; y les reconocían que habían estado con Jesús.</a:t>
            </a:r>
            <a:endParaRPr lang="en-US" sz="3600" dirty="0"/>
          </a:p>
          <a:p>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A8EC7D3F-C013-417A-AF94-F2AE9598D10E}"/>
              </a:ext>
            </a:extLst>
          </p:cNvPr>
          <p:cNvPicPr>
            <a:picLocks noChangeAspect="1"/>
          </p:cNvPicPr>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Rectangle 4">
            <a:extLst>
              <a:ext uri="{FF2B5EF4-FFF2-40B4-BE49-F238E27FC236}">
                <a16:creationId xmlns:a16="http://schemas.microsoft.com/office/drawing/2014/main" id="{3E5E7073-AC98-4F46-A28E-F5BAD45E905C}"/>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2349626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1027-CD7A-40E0-ACA7-03407AA23067}"/>
              </a:ext>
            </a:extLst>
          </p:cNvPr>
          <p:cNvSpPr>
            <a:spLocks noGrp="1"/>
          </p:cNvSpPr>
          <p:nvPr>
            <p:ph type="title"/>
          </p:nvPr>
        </p:nvSpPr>
        <p:spPr>
          <a:xfrm>
            <a:off x="838200" y="365125"/>
            <a:ext cx="4429046" cy="1325563"/>
          </a:xfrm>
        </p:spPr>
        <p:txBody>
          <a:bodyPr/>
          <a:lstStyle/>
          <a:p>
            <a:r>
              <a:rPr lang="es-MX" dirty="0"/>
              <a:t>1PEDRO 4:11</a:t>
            </a:r>
          </a:p>
        </p:txBody>
      </p:sp>
      <p:sp>
        <p:nvSpPr>
          <p:cNvPr id="3" name="Content Placeholder 2">
            <a:extLst>
              <a:ext uri="{FF2B5EF4-FFF2-40B4-BE49-F238E27FC236}">
                <a16:creationId xmlns:a16="http://schemas.microsoft.com/office/drawing/2014/main" id="{E8103E17-2C77-41BB-B834-FFC312A829D1}"/>
              </a:ext>
            </a:extLst>
          </p:cNvPr>
          <p:cNvSpPr>
            <a:spLocks noGrp="1"/>
          </p:cNvSpPr>
          <p:nvPr>
            <p:ph idx="1"/>
          </p:nvPr>
        </p:nvSpPr>
        <p:spPr>
          <a:xfrm>
            <a:off x="838200" y="1825625"/>
            <a:ext cx="4429046" cy="4351338"/>
          </a:xfrm>
        </p:spPr>
        <p:txBody>
          <a:bodyPr/>
          <a:lstStyle/>
          <a:p>
            <a:pPr marL="0" indent="0">
              <a:buNone/>
            </a:pPr>
            <a:r>
              <a:rPr lang="es-MX" b="1" baseline="30000" dirty="0"/>
              <a:t> </a:t>
            </a:r>
            <a:r>
              <a:rPr lang="es-MX" dirty="0"/>
              <a:t>Si alguno habla, hable conforme a las palabras de Dios; si alguno ministra, ministre conforme al poder que Dios da, para que en todo sea Dios glorificado por Jesucristo, a quien pertenecen la gloria y el imperio por los siglos de los siglos. Amén.</a:t>
            </a:r>
            <a:endParaRPr lang="en-US" dirty="0"/>
          </a:p>
          <a:p>
            <a:pPr marL="0" indent="0">
              <a:buNone/>
            </a:pPr>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009F6FF3-B4DF-40D7-BC0C-688F737C177B}"/>
              </a:ext>
            </a:extLst>
          </p:cNvPr>
          <p:cNvPicPr>
            <a:picLocks noChangeAspect="1"/>
          </p:cNvPicPr>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Rectangle 4">
            <a:extLst>
              <a:ext uri="{FF2B5EF4-FFF2-40B4-BE49-F238E27FC236}">
                <a16:creationId xmlns:a16="http://schemas.microsoft.com/office/drawing/2014/main" id="{97513383-CD32-44F0-9BB7-19D9D5C08AA7}"/>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2579112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03E17-2C77-41BB-B834-FFC312A829D1}"/>
              </a:ext>
            </a:extLst>
          </p:cNvPr>
          <p:cNvSpPr>
            <a:spLocks noGrp="1"/>
          </p:cNvSpPr>
          <p:nvPr>
            <p:ph idx="1"/>
          </p:nvPr>
        </p:nvSpPr>
        <p:spPr>
          <a:xfrm>
            <a:off x="642347" y="726141"/>
            <a:ext cx="4277276" cy="5397000"/>
          </a:xfrm>
        </p:spPr>
        <p:txBody>
          <a:bodyPr>
            <a:normAutofit fontScale="85000" lnSpcReduction="20000"/>
          </a:bodyPr>
          <a:lstStyle/>
          <a:p>
            <a:pPr marL="0" indent="0">
              <a:buNone/>
            </a:pPr>
            <a:r>
              <a:rPr lang="es-MX" dirty="0"/>
              <a:t>“Aquellos que escuchan la palabra, deben entenderla, de lo contrario es para ellos, sino un sonido vacío de palabras. Por lo tanto, se requiere de los maestros que expliquen la palabra y le den sentido. Todo lo que escuchamos debe ser llevado a la prueba de la Escritura. Los que escuchan deben de dar importancia a cada palabra. La palabra de Dios exige atención. Si por descuido dejamos que se nos escape mucho la audición, existe el peligro de que, por el olvido, dejemos que todo se escape después de escuchar.” </a:t>
            </a:r>
          </a:p>
          <a:p>
            <a:pPr marL="0" indent="0">
              <a:buNone/>
            </a:pPr>
            <a:r>
              <a:rPr lang="es-MX" dirty="0"/>
              <a:t>(</a:t>
            </a:r>
            <a:r>
              <a:rPr lang="es-MX" u="sng" dirty="0">
                <a:hlinkClick r:id="rId2"/>
              </a:rPr>
              <a:t>Matthew </a:t>
            </a:r>
            <a:r>
              <a:rPr lang="es-MX" u="sng" dirty="0" err="1">
                <a:hlinkClick r:id="rId2"/>
              </a:rPr>
              <a:t>Henry's</a:t>
            </a:r>
            <a:r>
              <a:rPr lang="es-MX" u="sng" dirty="0">
                <a:hlinkClick r:id="rId2"/>
              </a:rPr>
              <a:t> </a:t>
            </a:r>
            <a:r>
              <a:rPr lang="es-MX" u="sng" dirty="0" err="1">
                <a:hlinkClick r:id="rId2"/>
              </a:rPr>
              <a:t>Concise</a:t>
            </a:r>
            <a:r>
              <a:rPr lang="es-MX" u="sng" dirty="0">
                <a:hlinkClick r:id="rId2"/>
              </a:rPr>
              <a:t> </a:t>
            </a:r>
            <a:r>
              <a:rPr lang="es-MX" u="sng" dirty="0" err="1">
                <a:hlinkClick r:id="rId2"/>
              </a:rPr>
              <a:t>Commentary</a:t>
            </a:r>
            <a:r>
              <a:rPr lang="es-MX" dirty="0"/>
              <a:t>).</a:t>
            </a:r>
            <a:endParaRPr lang="en-US" dirty="0"/>
          </a:p>
          <a:p>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009F6FF3-B4DF-40D7-BC0C-688F737C177B}"/>
              </a:ext>
            </a:extLst>
          </p:cNvPr>
          <p:cNvPicPr>
            <a:picLocks noChangeAspect="1"/>
          </p:cNvPicPr>
          <p:nvPr/>
        </p:nvPicPr>
        <p:blipFill rotWithShape="1">
          <a:blip r:embed="rId3">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Rectangle 4">
            <a:extLst>
              <a:ext uri="{FF2B5EF4-FFF2-40B4-BE49-F238E27FC236}">
                <a16:creationId xmlns:a16="http://schemas.microsoft.com/office/drawing/2014/main" id="{6AE4CAA5-4484-4728-85E3-CAE47E382412}"/>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1665911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1027-CD7A-40E0-ACA7-03407AA23067}"/>
              </a:ext>
            </a:extLst>
          </p:cNvPr>
          <p:cNvSpPr>
            <a:spLocks noGrp="1"/>
          </p:cNvSpPr>
          <p:nvPr>
            <p:ph type="title"/>
          </p:nvPr>
        </p:nvSpPr>
        <p:spPr>
          <a:xfrm>
            <a:off x="838200" y="365125"/>
            <a:ext cx="4429046" cy="1325563"/>
          </a:xfrm>
        </p:spPr>
        <p:txBody>
          <a:bodyPr/>
          <a:lstStyle/>
          <a:p>
            <a:r>
              <a:rPr lang="es-MX" dirty="0"/>
              <a:t>MALAQUIAS 2:7</a:t>
            </a:r>
          </a:p>
        </p:txBody>
      </p:sp>
      <p:sp>
        <p:nvSpPr>
          <p:cNvPr id="3" name="Content Placeholder 2">
            <a:extLst>
              <a:ext uri="{FF2B5EF4-FFF2-40B4-BE49-F238E27FC236}">
                <a16:creationId xmlns:a16="http://schemas.microsoft.com/office/drawing/2014/main" id="{E8103E17-2C77-41BB-B834-FFC312A829D1}"/>
              </a:ext>
            </a:extLst>
          </p:cNvPr>
          <p:cNvSpPr>
            <a:spLocks noGrp="1"/>
          </p:cNvSpPr>
          <p:nvPr>
            <p:ph idx="1"/>
          </p:nvPr>
        </p:nvSpPr>
        <p:spPr>
          <a:xfrm>
            <a:off x="838200" y="1825625"/>
            <a:ext cx="4429046" cy="4351338"/>
          </a:xfrm>
        </p:spPr>
        <p:txBody>
          <a:bodyPr>
            <a:normAutofit fontScale="92500"/>
          </a:bodyPr>
          <a:lstStyle/>
          <a:p>
            <a:pPr marL="0" indent="0">
              <a:buNone/>
            </a:pPr>
            <a:r>
              <a:rPr lang="es-MX" sz="4000" dirty="0"/>
              <a:t>Porque los labios del sacerdote han de guardar la sabiduría, y de su boca el pueblo buscará la ley; porque mensajero es de Jehová de los ejércitos. </a:t>
            </a:r>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009F6FF3-B4DF-40D7-BC0C-688F737C177B}"/>
              </a:ext>
            </a:extLst>
          </p:cNvPr>
          <p:cNvPicPr>
            <a:picLocks noChangeAspect="1"/>
          </p:cNvPicPr>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Rectangle 4">
            <a:extLst>
              <a:ext uri="{FF2B5EF4-FFF2-40B4-BE49-F238E27FC236}">
                <a16:creationId xmlns:a16="http://schemas.microsoft.com/office/drawing/2014/main" id="{87B0E2C0-A715-40A9-9C94-7F2A71884504}"/>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3761915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1027-CD7A-40E0-ACA7-03407AA23067}"/>
              </a:ext>
            </a:extLst>
          </p:cNvPr>
          <p:cNvSpPr>
            <a:spLocks noGrp="1"/>
          </p:cNvSpPr>
          <p:nvPr>
            <p:ph type="title"/>
          </p:nvPr>
        </p:nvSpPr>
        <p:spPr>
          <a:xfrm>
            <a:off x="838200" y="365126"/>
            <a:ext cx="1957899" cy="866670"/>
          </a:xfrm>
        </p:spPr>
        <p:txBody>
          <a:bodyPr>
            <a:normAutofit/>
          </a:bodyPr>
          <a:lstStyle/>
          <a:p>
            <a:r>
              <a:rPr lang="es-MX" b="1" dirty="0"/>
              <a:t>Temas:</a:t>
            </a:r>
            <a:endParaRPr lang="es-MX" dirty="0"/>
          </a:p>
        </p:txBody>
      </p:sp>
      <p:sp>
        <p:nvSpPr>
          <p:cNvPr id="3" name="Content Placeholder 2">
            <a:extLst>
              <a:ext uri="{FF2B5EF4-FFF2-40B4-BE49-F238E27FC236}">
                <a16:creationId xmlns:a16="http://schemas.microsoft.com/office/drawing/2014/main" id="{E8103E17-2C77-41BB-B834-FFC312A829D1}"/>
              </a:ext>
            </a:extLst>
          </p:cNvPr>
          <p:cNvSpPr>
            <a:spLocks noGrp="1"/>
          </p:cNvSpPr>
          <p:nvPr>
            <p:ph idx="1"/>
          </p:nvPr>
        </p:nvSpPr>
        <p:spPr>
          <a:xfrm>
            <a:off x="404377" y="1475720"/>
            <a:ext cx="2236879" cy="4351338"/>
          </a:xfrm>
        </p:spPr>
        <p:txBody>
          <a:bodyPr>
            <a:normAutofit fontScale="47500" lnSpcReduction="20000"/>
          </a:bodyPr>
          <a:lstStyle/>
          <a:p>
            <a:pPr marL="0" lvl="0" indent="0">
              <a:buNone/>
            </a:pPr>
            <a:r>
              <a:rPr lang="es-MX" sz="3500" dirty="0"/>
              <a:t>1. Dios Está Presente</a:t>
            </a:r>
            <a:endParaRPr lang="en-US" sz="3500" dirty="0"/>
          </a:p>
          <a:p>
            <a:pPr marL="0" lvl="0" indent="0">
              <a:buNone/>
            </a:pPr>
            <a:r>
              <a:rPr lang="es-MX" sz="3500" dirty="0"/>
              <a:t>2. Las Tres Grandes Dispensaciones</a:t>
            </a:r>
            <a:endParaRPr lang="en-US" sz="3500" dirty="0"/>
          </a:p>
          <a:p>
            <a:pPr marL="0" lvl="0" indent="0">
              <a:buNone/>
            </a:pPr>
            <a:r>
              <a:rPr lang="es-MX" sz="3500" dirty="0"/>
              <a:t>3. La Más Grande Dispensación</a:t>
            </a:r>
            <a:endParaRPr lang="en-US" sz="3500" dirty="0"/>
          </a:p>
          <a:p>
            <a:pPr marL="0" lvl="0" indent="0">
              <a:buNone/>
            </a:pPr>
            <a:r>
              <a:rPr lang="es-MX" sz="3500" dirty="0"/>
              <a:t>4. La Mayor Desgracia De Los Tiempos </a:t>
            </a:r>
            <a:endParaRPr lang="en-US" sz="3500" dirty="0"/>
          </a:p>
          <a:p>
            <a:pPr marL="0" lvl="0" indent="0">
              <a:buNone/>
            </a:pPr>
            <a:r>
              <a:rPr lang="es-MX" sz="3500" dirty="0"/>
              <a:t>5. El Verbo Encarnado</a:t>
            </a:r>
            <a:endParaRPr lang="en-US" sz="3500" dirty="0"/>
          </a:p>
          <a:p>
            <a:pPr marL="0" lvl="0" indent="0">
              <a:buNone/>
            </a:pPr>
            <a:r>
              <a:rPr lang="es-MX" sz="3500" dirty="0"/>
              <a:t>6. El Evangelio</a:t>
            </a:r>
            <a:endParaRPr lang="en-US" sz="3500" dirty="0"/>
          </a:p>
          <a:p>
            <a:pPr marL="0" lvl="0" indent="0">
              <a:buNone/>
            </a:pPr>
            <a:r>
              <a:rPr lang="es-MX" sz="3500" dirty="0"/>
              <a:t>7. El Plan De Salvación </a:t>
            </a:r>
            <a:endParaRPr lang="en-US" sz="3500" dirty="0"/>
          </a:p>
          <a:p>
            <a:pPr marL="0" lvl="0" indent="0">
              <a:buNone/>
            </a:pPr>
            <a:r>
              <a:rPr lang="es-MX" sz="3500" dirty="0"/>
              <a:t>8. El Reino De Dios En La Biblia</a:t>
            </a:r>
            <a:endParaRPr lang="en-US" sz="3500" dirty="0"/>
          </a:p>
          <a:p>
            <a:pPr marL="0" lvl="0" indent="0">
              <a:buNone/>
            </a:pPr>
            <a:r>
              <a:rPr lang="es-MX" sz="3500" dirty="0"/>
              <a:t>9. La Iglesia Edificada Por Cristo</a:t>
            </a:r>
            <a:endParaRPr lang="en-US" sz="3500" dirty="0"/>
          </a:p>
          <a:p>
            <a:pPr marL="0" lvl="0" indent="0">
              <a:buNone/>
            </a:pPr>
            <a:r>
              <a:rPr lang="es-MX" sz="3500" dirty="0"/>
              <a:t>10. Los Cristianos Sin </a:t>
            </a:r>
            <a:r>
              <a:rPr lang="es-MX" dirty="0"/>
              <a:t>Apelativos</a:t>
            </a:r>
            <a:endParaRPr lang="en-US" dirty="0"/>
          </a:p>
          <a:p>
            <a:pPr marL="0" indent="0">
              <a:buNone/>
            </a:pPr>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009F6FF3-B4DF-40D7-BC0C-688F737C177B}"/>
              </a:ext>
            </a:extLst>
          </p:cNvPr>
          <p:cNvPicPr>
            <a:picLocks noChangeAspect="1"/>
          </p:cNvPicPr>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TextBox 4">
            <a:extLst>
              <a:ext uri="{FF2B5EF4-FFF2-40B4-BE49-F238E27FC236}">
                <a16:creationId xmlns:a16="http://schemas.microsoft.com/office/drawing/2014/main" id="{123D167B-D379-41FC-95A9-CB2F0C3B1DC7}"/>
              </a:ext>
            </a:extLst>
          </p:cNvPr>
          <p:cNvSpPr txBox="1"/>
          <p:nvPr/>
        </p:nvSpPr>
        <p:spPr>
          <a:xfrm>
            <a:off x="2901899" y="1475720"/>
            <a:ext cx="2327564" cy="4770537"/>
          </a:xfrm>
          <a:prstGeom prst="rect">
            <a:avLst/>
          </a:prstGeom>
          <a:noFill/>
        </p:spPr>
        <p:txBody>
          <a:bodyPr wrap="square" rtlCol="0">
            <a:spAutoFit/>
          </a:bodyPr>
          <a:lstStyle/>
          <a:p>
            <a:pPr lvl="0"/>
            <a:r>
              <a:rPr lang="es-MX" sz="1600" dirty="0"/>
              <a:t>11. El Discípulo Que Es Discípulo</a:t>
            </a:r>
            <a:endParaRPr lang="en-US" sz="1600" dirty="0"/>
          </a:p>
          <a:p>
            <a:pPr lvl="0"/>
            <a:r>
              <a:rPr lang="es-MX" sz="1600" dirty="0"/>
              <a:t>12. ¿Y Que De Los Milagros?</a:t>
            </a:r>
            <a:endParaRPr lang="en-US" sz="1600" dirty="0"/>
          </a:p>
          <a:p>
            <a:pPr lvl="0"/>
            <a:r>
              <a:rPr lang="es-MX" sz="1600" dirty="0"/>
              <a:t>13. El Poder De Cada Cristiano</a:t>
            </a:r>
            <a:endParaRPr lang="en-US" sz="1600" dirty="0"/>
          </a:p>
          <a:p>
            <a:pPr lvl="0"/>
            <a:r>
              <a:rPr lang="es-MX" sz="1600" dirty="0"/>
              <a:t>14. La Gran Encomienda </a:t>
            </a:r>
            <a:endParaRPr lang="en-US" sz="1600" dirty="0"/>
          </a:p>
          <a:p>
            <a:pPr lvl="0"/>
            <a:r>
              <a:rPr lang="es-MX" sz="1600" dirty="0"/>
              <a:t>15. La Adoración En La Iglesia</a:t>
            </a:r>
            <a:endParaRPr lang="en-US" sz="1600" dirty="0"/>
          </a:p>
          <a:p>
            <a:pPr lvl="0"/>
            <a:r>
              <a:rPr lang="es-MX" sz="1600" dirty="0"/>
              <a:t>16. Las Alabanzas En La Iglesia </a:t>
            </a:r>
            <a:endParaRPr lang="en-US" sz="1600" dirty="0"/>
          </a:p>
          <a:p>
            <a:pPr lvl="0"/>
            <a:r>
              <a:rPr lang="es-MX" sz="1600" dirty="0"/>
              <a:t>17. Las Finanzas De La Iglesia</a:t>
            </a:r>
            <a:endParaRPr lang="en-US" sz="1600" dirty="0"/>
          </a:p>
          <a:p>
            <a:pPr lvl="0"/>
            <a:r>
              <a:rPr lang="es-MX" sz="1600" dirty="0"/>
              <a:t>18. La Organización De La Iglesia</a:t>
            </a:r>
            <a:endParaRPr lang="en-US" sz="1600" dirty="0"/>
          </a:p>
          <a:p>
            <a:pPr lvl="0"/>
            <a:r>
              <a:rPr lang="es-MX" sz="1600" dirty="0"/>
              <a:t>19. La Segunda Venida De Cristo</a:t>
            </a:r>
            <a:endParaRPr lang="en-US" sz="1600" dirty="0"/>
          </a:p>
          <a:p>
            <a:pPr lvl="0"/>
            <a:r>
              <a:rPr lang="es-MX" sz="1600" dirty="0"/>
              <a:t>20. El Juicio y Destino Final </a:t>
            </a:r>
            <a:endParaRPr lang="en-US" sz="1600" dirty="0"/>
          </a:p>
        </p:txBody>
      </p:sp>
      <p:sp>
        <p:nvSpPr>
          <p:cNvPr id="6" name="Rectangle 5">
            <a:extLst>
              <a:ext uri="{FF2B5EF4-FFF2-40B4-BE49-F238E27FC236}">
                <a16:creationId xmlns:a16="http://schemas.microsoft.com/office/drawing/2014/main" id="{54BD48AD-16BA-4C93-987A-5DABC4960ACC}"/>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1041371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1027-CD7A-40E0-ACA7-03407AA23067}"/>
              </a:ext>
            </a:extLst>
          </p:cNvPr>
          <p:cNvSpPr>
            <a:spLocks noGrp="1"/>
          </p:cNvSpPr>
          <p:nvPr>
            <p:ph type="title"/>
          </p:nvPr>
        </p:nvSpPr>
        <p:spPr>
          <a:xfrm>
            <a:off x="838200" y="365125"/>
            <a:ext cx="4429046" cy="1325563"/>
          </a:xfrm>
        </p:spPr>
        <p:txBody>
          <a:bodyPr/>
          <a:lstStyle/>
          <a:p>
            <a:endParaRPr lang="es-MX"/>
          </a:p>
        </p:txBody>
      </p:sp>
      <p:sp>
        <p:nvSpPr>
          <p:cNvPr id="3" name="Content Placeholder 2">
            <a:extLst>
              <a:ext uri="{FF2B5EF4-FFF2-40B4-BE49-F238E27FC236}">
                <a16:creationId xmlns:a16="http://schemas.microsoft.com/office/drawing/2014/main" id="{E8103E17-2C77-41BB-B834-FFC312A829D1}"/>
              </a:ext>
            </a:extLst>
          </p:cNvPr>
          <p:cNvSpPr>
            <a:spLocks noGrp="1"/>
          </p:cNvSpPr>
          <p:nvPr>
            <p:ph idx="1"/>
          </p:nvPr>
        </p:nvSpPr>
        <p:spPr>
          <a:xfrm>
            <a:off x="838200" y="1825625"/>
            <a:ext cx="4429046" cy="4351338"/>
          </a:xfrm>
        </p:spPr>
        <p:txBody>
          <a:bodyPr/>
          <a:lstStyle/>
          <a:p>
            <a:pPr marL="0" indent="0">
              <a:buNone/>
            </a:pPr>
            <a:endParaRPr lang="es-MX" dirty="0"/>
          </a:p>
        </p:txBody>
      </p:sp>
      <p:pic>
        <p:nvPicPr>
          <p:cNvPr id="4" name="Content Placeholder 4" descr="A person standing in front of a crowd&#10;&#10;Description automatically generated">
            <a:extLst>
              <a:ext uri="{FF2B5EF4-FFF2-40B4-BE49-F238E27FC236}">
                <a16:creationId xmlns:a16="http://schemas.microsoft.com/office/drawing/2014/main" id="{009F6FF3-B4DF-40D7-BC0C-688F737C177B}"/>
              </a:ext>
            </a:extLst>
          </p:cNvPr>
          <p:cNvPicPr>
            <a:picLocks noChangeAspect="1"/>
          </p:cNvPicPr>
          <p:nvPr/>
        </p:nvPicPr>
        <p:blipFill rotWithShape="1">
          <a:blip r:embed="rId2">
            <a:extLst>
              <a:ext uri="{28A0092B-C50C-407E-A947-70E740481C1C}">
                <a14:useLocalDpi xmlns:a14="http://schemas.microsoft.com/office/drawing/2010/main" val="0"/>
              </a:ext>
            </a:extLst>
          </a:blip>
          <a:srcRect t="17031" r="-1" b="12626"/>
          <a:stretch/>
        </p:blipFill>
        <p:spPr>
          <a:xfrm>
            <a:off x="5629834" y="726141"/>
            <a:ext cx="6562165" cy="5397000"/>
          </a:xfrm>
          <a:prstGeom prst="rect">
            <a:avLst/>
          </a:prstGeom>
        </p:spPr>
      </p:pic>
      <p:sp>
        <p:nvSpPr>
          <p:cNvPr id="5" name="Rectangle 4">
            <a:extLst>
              <a:ext uri="{FF2B5EF4-FFF2-40B4-BE49-F238E27FC236}">
                <a16:creationId xmlns:a16="http://schemas.microsoft.com/office/drawing/2014/main" id="{D604BF37-7FB7-4BB6-B1F3-CB5CCB3AA77A}"/>
              </a:ext>
            </a:extLst>
          </p:cNvPr>
          <p:cNvSpPr/>
          <p:nvPr/>
        </p:nvSpPr>
        <p:spPr>
          <a:xfrm>
            <a:off x="-56493" y="-73200"/>
            <a:ext cx="3206327" cy="369332"/>
          </a:xfrm>
          <a:prstGeom prst="rect">
            <a:avLst/>
          </a:prstGeom>
        </p:spPr>
        <p:txBody>
          <a:bodyPr wrap="none">
            <a:spAutoFit/>
          </a:bodyPr>
          <a:lstStyle/>
          <a:p>
            <a:r>
              <a:rPr lang="es-MX" dirty="0">
                <a:latin typeface="Blade Runner Movie Font" panose="020B0703020202090204" pitchFamily="34" charset="0"/>
              </a:rPr>
              <a:t>HABLNDO CON SENTIDO</a:t>
            </a:r>
            <a:endParaRPr lang="es-MX" dirty="0"/>
          </a:p>
        </p:txBody>
      </p:sp>
    </p:spTree>
    <p:extLst>
      <p:ext uri="{BB962C8B-B14F-4D97-AF65-F5344CB8AC3E}">
        <p14:creationId xmlns:p14="http://schemas.microsoft.com/office/powerpoint/2010/main" val="4052168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443</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Blade Runner Movie Font</vt:lpstr>
      <vt:lpstr>Calibri</vt:lpstr>
      <vt:lpstr>Calibri Light</vt:lpstr>
      <vt:lpstr>Georgia</vt:lpstr>
      <vt:lpstr>Office Theme</vt:lpstr>
      <vt:lpstr>PowerPoint Presentation</vt:lpstr>
      <vt:lpstr>HABLNDO CON SENTIDO</vt:lpstr>
      <vt:lpstr>PowerPoint Presentation</vt:lpstr>
      <vt:lpstr>HECHOS 4:13 </vt:lpstr>
      <vt:lpstr>1PEDRO 4:11</vt:lpstr>
      <vt:lpstr>PowerPoint Presentation</vt:lpstr>
      <vt:lpstr>MALAQUIAS 2:7</vt:lpstr>
      <vt:lpstr>Temas: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HABLNDO CON SENTIDO</dc:title>
  <dc:creator>Andres Pong</dc:creator>
  <cp:lastModifiedBy>Andres Pong</cp:lastModifiedBy>
  <cp:revision>4</cp:revision>
  <dcterms:created xsi:type="dcterms:W3CDTF">2020-04-23T23:51:35Z</dcterms:created>
  <dcterms:modified xsi:type="dcterms:W3CDTF">2020-04-24T00:11:31Z</dcterms:modified>
</cp:coreProperties>
</file>