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6" autoAdjust="0"/>
    <p:restoredTop sz="96357" autoAdjust="0"/>
  </p:normalViewPr>
  <p:slideViewPr>
    <p:cSldViewPr snapToGrid="0">
      <p:cViewPr varScale="1">
        <p:scale>
          <a:sx n="114" d="100"/>
          <a:sy n="114" d="100"/>
        </p:scale>
        <p:origin x="846" y="102"/>
      </p:cViewPr>
      <p:guideLst/>
    </p:cSldViewPr>
  </p:slideViewPr>
  <p:notesTextViewPr>
    <p:cViewPr>
      <p:scale>
        <a:sx n="1" d="1"/>
        <a:sy n="1" d="1"/>
      </p:scale>
      <p:origin x="0" y="0"/>
    </p:cViewPr>
  </p:notesTextViewPr>
  <p:notesViewPr>
    <p:cSldViewPr snapToGrid="0">
      <p:cViewPr varScale="1">
        <p:scale>
          <a:sx n="48" d="100"/>
          <a:sy n="48" d="100"/>
        </p:scale>
        <p:origin x="1882"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F1896-3867-4FFE-B14E-2FC8082387BB}" type="datetimeFigureOut">
              <a:rPr lang="en-US" smtClean="0"/>
              <a:t>8/22/2020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92ACD9-DEA6-4365-BF96-8C9D458340E7}" type="slidenum">
              <a:rPr lang="en-US" smtClean="0"/>
              <a:t>‹#›</a:t>
            </a:fld>
            <a:endParaRPr lang="en-US"/>
          </a:p>
        </p:txBody>
      </p:sp>
    </p:spTree>
    <p:extLst>
      <p:ext uri="{BB962C8B-B14F-4D97-AF65-F5344CB8AC3E}">
        <p14:creationId xmlns:p14="http://schemas.microsoft.com/office/powerpoint/2010/main" val="2142081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0" i="0" u="none" strike="noStrike" baseline="0" dirty="0">
                <a:latin typeface="Calibri" panose="020F0502020204030204" pitchFamily="34" charset="0"/>
              </a:rPr>
              <a:t>Galatians 3:15-22 KJV  Brethren, I speak after the manner of men; Though it be but a man's covenant, yet if it be confirmed, no man </a:t>
            </a:r>
            <a:r>
              <a:rPr lang="en-US" sz="1200" b="0" i="0" u="none" strike="noStrike" baseline="0" dirty="0" err="1">
                <a:latin typeface="Calibri" panose="020F0502020204030204" pitchFamily="34" charset="0"/>
              </a:rPr>
              <a:t>disannulleth</a:t>
            </a:r>
            <a:r>
              <a:rPr lang="en-US" sz="1200" b="0" i="0" u="none" strike="noStrike" baseline="0" dirty="0">
                <a:latin typeface="Calibri" panose="020F0502020204030204" pitchFamily="34" charset="0"/>
              </a:rPr>
              <a:t>, or </a:t>
            </a:r>
            <a:r>
              <a:rPr lang="en-US" sz="1200" b="0" i="0" u="none" strike="noStrike" baseline="0" dirty="0" err="1">
                <a:latin typeface="Calibri" panose="020F0502020204030204" pitchFamily="34" charset="0"/>
              </a:rPr>
              <a:t>addeth</a:t>
            </a:r>
            <a:r>
              <a:rPr lang="en-US" sz="1200" b="0" i="0" u="none" strike="noStrike" baseline="0" dirty="0">
                <a:latin typeface="Calibri" panose="020F0502020204030204" pitchFamily="34" charset="0"/>
              </a:rPr>
              <a:t> thereto.  (16)  Now to Abraham and his seed were the promises made. He saith not, And to seeds, as of many; but as of one, And to thy seed, which is Christ.  (17)  And this I say, that the covenant, that was confirmed before of God in Christ, the law, which was four hundred and thirty years after, cannot disannul, that it should make the promise of none effect.  (18)  For if the inheritance be of the law, it is no more of promise: but God gave it to Abraham by promise.  (19)  Wherefore then </a:t>
            </a:r>
            <a:r>
              <a:rPr lang="en-US" sz="1200" b="0" i="0" u="none" strike="noStrike" baseline="0" dirty="0" err="1">
                <a:latin typeface="Calibri" panose="020F0502020204030204" pitchFamily="34" charset="0"/>
              </a:rPr>
              <a:t>serveth</a:t>
            </a:r>
            <a:r>
              <a:rPr lang="en-US" sz="1200" b="0" i="0" u="none" strike="noStrike" baseline="0" dirty="0">
                <a:latin typeface="Calibri" panose="020F0502020204030204" pitchFamily="34" charset="0"/>
              </a:rPr>
              <a:t> the law? It was added because of transgressions, till the seed should come to whom the promise was made; and it was ordained by angels in the hand of a mediator.  (20)  Now a mediator is not a mediator of one, but God is one.  (21)  Is the law then against the promises of God? God forbid: for if there had been a law given which could have given life, verily righteousness should have been by the law.  (22)  But the scripture hath concluded all under sin, that the promise by faith of Jesus Christ might be given to them that believe.</a:t>
            </a:r>
          </a:p>
          <a:p>
            <a:pPr marR="0" algn="l" rtl="0"/>
            <a:endParaRPr lang="en-US" sz="1200" b="0" i="0" u="none" strike="noStrike" baseline="0" dirty="0">
              <a:latin typeface="Calibri" panose="020F0502020204030204" pitchFamily="34" charset="0"/>
            </a:endParaRPr>
          </a:p>
          <a:p>
            <a:endParaRPr lang="en-US" sz="1200" dirty="0"/>
          </a:p>
        </p:txBody>
      </p:sp>
      <p:sp>
        <p:nvSpPr>
          <p:cNvPr id="4" name="Slide Number Placeholder 3"/>
          <p:cNvSpPr>
            <a:spLocks noGrp="1"/>
          </p:cNvSpPr>
          <p:nvPr>
            <p:ph type="sldNum" sz="quarter" idx="5"/>
          </p:nvPr>
        </p:nvSpPr>
        <p:spPr/>
        <p:txBody>
          <a:bodyPr/>
          <a:lstStyle/>
          <a:p>
            <a:fld id="{DF92ACD9-DEA6-4365-BF96-8C9D458340E7}" type="slidenum">
              <a:rPr lang="en-US" smtClean="0"/>
              <a:t>1</a:t>
            </a:fld>
            <a:endParaRPr lang="en-US"/>
          </a:p>
        </p:txBody>
      </p:sp>
    </p:spTree>
    <p:extLst>
      <p:ext uri="{BB962C8B-B14F-4D97-AF65-F5344CB8AC3E}">
        <p14:creationId xmlns:p14="http://schemas.microsoft.com/office/powerpoint/2010/main" val="182143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0" i="0" u="none" strike="noStrike" baseline="0" dirty="0">
                <a:latin typeface="Calibri" panose="020F0502020204030204" pitchFamily="34" charset="0"/>
              </a:rPr>
              <a:t>Galatians 3:15-22 KJV  Brethren, I speak after the manner of men; Though it be but a man's covenant, yet if it be confirmed, no man </a:t>
            </a:r>
            <a:r>
              <a:rPr lang="en-US" sz="1200" b="0" i="0" u="none" strike="noStrike" baseline="0" dirty="0" err="1">
                <a:latin typeface="Calibri" panose="020F0502020204030204" pitchFamily="34" charset="0"/>
              </a:rPr>
              <a:t>disannulleth</a:t>
            </a:r>
            <a:r>
              <a:rPr lang="en-US" sz="1200" b="0" i="0" u="none" strike="noStrike" baseline="0" dirty="0">
                <a:latin typeface="Calibri" panose="020F0502020204030204" pitchFamily="34" charset="0"/>
              </a:rPr>
              <a:t>, or </a:t>
            </a:r>
            <a:r>
              <a:rPr lang="en-US" sz="1200" b="0" i="0" u="none" strike="noStrike" baseline="0" dirty="0" err="1">
                <a:latin typeface="Calibri" panose="020F0502020204030204" pitchFamily="34" charset="0"/>
              </a:rPr>
              <a:t>addeth</a:t>
            </a:r>
            <a:r>
              <a:rPr lang="en-US" sz="1200" b="0" i="0" u="none" strike="noStrike" baseline="0" dirty="0">
                <a:latin typeface="Calibri" panose="020F0502020204030204" pitchFamily="34" charset="0"/>
              </a:rPr>
              <a:t> thereto.  (16)  Now to Abraham and his seed were the promises made. He saith not, And to seeds, as of many; but as of one, And to thy seed, which is Christ.  (17)  And this I say, that the covenant, that was confirmed before of God in Christ, the law, which was four hundred and thirty years after, cannot disannul, that it should make the promise of none effect.  (18)  For if the inheritance be of the law, it is no more of promise: but God gave it to Abraham by promise.  (19)  Wherefore then </a:t>
            </a:r>
            <a:r>
              <a:rPr lang="en-US" sz="1200" b="0" i="0" u="none" strike="noStrike" baseline="0" dirty="0" err="1">
                <a:latin typeface="Calibri" panose="020F0502020204030204" pitchFamily="34" charset="0"/>
              </a:rPr>
              <a:t>serveth</a:t>
            </a:r>
            <a:r>
              <a:rPr lang="en-US" sz="1200" b="0" i="0" u="none" strike="noStrike" baseline="0" dirty="0">
                <a:latin typeface="Calibri" panose="020F0502020204030204" pitchFamily="34" charset="0"/>
              </a:rPr>
              <a:t> the law? It was added because of transgressions, till the seed should come to whom the promise was made; and it was ordained by angels in the hand of a mediator.  (20)  Now a mediator is not a mediator of one, but God is one.  (21)  Is the law then against the promises of God? God forbid: for if there had been a law given which could have given life, verily righteousness should have been by the law.  (22)  But the scripture hath concluded all under sin, that the promise by faith of Jesus Christ might be given to them that believe.</a:t>
            </a:r>
          </a:p>
          <a:p>
            <a:pPr marR="0" algn="l" rtl="0"/>
            <a:endParaRPr lang="en-US" sz="1200" b="0" i="0" u="none" strike="noStrike" baseline="0" dirty="0">
              <a:latin typeface="Calibri" panose="020F0502020204030204" pitchFamily="34" charset="0"/>
            </a:endParaRPr>
          </a:p>
          <a:p>
            <a:endParaRPr lang="en-US" sz="1200" dirty="0"/>
          </a:p>
        </p:txBody>
      </p:sp>
      <p:sp>
        <p:nvSpPr>
          <p:cNvPr id="4" name="Slide Number Placeholder 3"/>
          <p:cNvSpPr>
            <a:spLocks noGrp="1"/>
          </p:cNvSpPr>
          <p:nvPr>
            <p:ph type="sldNum" sz="quarter" idx="5"/>
          </p:nvPr>
        </p:nvSpPr>
        <p:spPr/>
        <p:txBody>
          <a:bodyPr/>
          <a:lstStyle/>
          <a:p>
            <a:fld id="{DF92ACD9-DEA6-4365-BF96-8C9D458340E7}" type="slidenum">
              <a:rPr lang="en-US" smtClean="0"/>
              <a:t>3</a:t>
            </a:fld>
            <a:endParaRPr lang="en-US"/>
          </a:p>
        </p:txBody>
      </p:sp>
    </p:spTree>
    <p:extLst>
      <p:ext uri="{BB962C8B-B14F-4D97-AF65-F5344CB8AC3E}">
        <p14:creationId xmlns:p14="http://schemas.microsoft.com/office/powerpoint/2010/main" val="156707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0" i="0" u="none" strike="noStrike" baseline="0" dirty="0">
                <a:latin typeface="Calibri" panose="020F0502020204030204" pitchFamily="34" charset="0"/>
              </a:rPr>
              <a:t>Galatians 3:23-25 KJV  But before faith came, we were kept under the law, shut up unto the faith which should afterwards be revealed.  (24)  Wherefore the law was our schoolmaster to bring us unto Christ, that we might be justified by faith.  (25)  But after that faith is come, we are no longer under a schoolmaster.</a:t>
            </a:r>
          </a:p>
          <a:p>
            <a:pPr marR="0" algn="l" rtl="0"/>
            <a:endParaRPr lang="en-US" sz="1200" b="0" i="0" u="none" strike="noStrike" baseline="0" dirty="0">
              <a:latin typeface="Calibri" panose="020F0502020204030204" pitchFamily="34" charset="0"/>
            </a:endParaRPr>
          </a:p>
          <a:p>
            <a:endParaRPr lang="en-US" sz="1200" dirty="0"/>
          </a:p>
        </p:txBody>
      </p:sp>
      <p:sp>
        <p:nvSpPr>
          <p:cNvPr id="4" name="Slide Number Placeholder 3"/>
          <p:cNvSpPr>
            <a:spLocks noGrp="1"/>
          </p:cNvSpPr>
          <p:nvPr>
            <p:ph type="sldNum" sz="quarter" idx="5"/>
          </p:nvPr>
        </p:nvSpPr>
        <p:spPr/>
        <p:txBody>
          <a:bodyPr/>
          <a:lstStyle/>
          <a:p>
            <a:fld id="{DF92ACD9-DEA6-4365-BF96-8C9D458340E7}" type="slidenum">
              <a:rPr lang="en-US" smtClean="0"/>
              <a:t>4</a:t>
            </a:fld>
            <a:endParaRPr lang="en-US"/>
          </a:p>
        </p:txBody>
      </p:sp>
    </p:spTree>
    <p:extLst>
      <p:ext uri="{BB962C8B-B14F-4D97-AF65-F5344CB8AC3E}">
        <p14:creationId xmlns:p14="http://schemas.microsoft.com/office/powerpoint/2010/main" val="347627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0" i="0" u="none" strike="noStrike" baseline="0" dirty="0">
                <a:latin typeface="Calibri" panose="020F0502020204030204" pitchFamily="34" charset="0"/>
              </a:rPr>
              <a:t>John 5:39-40 KJV  Search the scriptures; for in them ye think ye have eternal life: and they are they which testify of me.  (40)  And ye will not come to me, that ye might have life.</a:t>
            </a:r>
          </a:p>
          <a:p>
            <a:pPr marR="0" algn="l" rtl="0"/>
            <a:r>
              <a:rPr lang="en-US" sz="1200" b="0" i="0" u="none" strike="noStrike" baseline="0" dirty="0">
                <a:latin typeface="Calibri" panose="020F0502020204030204" pitchFamily="34" charset="0"/>
              </a:rPr>
              <a:t>John 5:46 KJV  For had ye believed Moses, ye would have believed me: for he wrote of me.</a:t>
            </a:r>
          </a:p>
          <a:p>
            <a:pPr marR="0" algn="l" rtl="0"/>
            <a:r>
              <a:rPr lang="en-US" sz="1200" b="0" i="0" u="none" strike="noStrike" baseline="0" dirty="0">
                <a:latin typeface="Calibri" panose="020F0502020204030204" pitchFamily="34" charset="0"/>
              </a:rPr>
              <a:t>Luke 24:44-49 KJV  And he said unto them, These are the words which I </a:t>
            </a:r>
            <a:r>
              <a:rPr lang="en-US" sz="1200" b="0" i="0" u="none" strike="noStrike" baseline="0" dirty="0" err="1">
                <a:latin typeface="Calibri" panose="020F0502020204030204" pitchFamily="34" charset="0"/>
              </a:rPr>
              <a:t>spake</a:t>
            </a:r>
            <a:r>
              <a:rPr lang="en-US" sz="1200" b="0" i="0" u="none" strike="noStrike" baseline="0" dirty="0">
                <a:latin typeface="Calibri" panose="020F0502020204030204" pitchFamily="34" charset="0"/>
              </a:rPr>
              <a:t> unto you, while I was yet with you, that all things must be fulfilled, which were written in the law of Moses, and in the prophets, and in the psalms, concerning me.  (45)  Then opened he their understanding, that they might understand the scriptures,  (46)  And said unto them, Thus it is written, and thus it </a:t>
            </a:r>
            <a:r>
              <a:rPr lang="en-US" sz="1200" b="0" i="0" u="none" strike="noStrike" baseline="0" dirty="0" err="1">
                <a:latin typeface="Calibri" panose="020F0502020204030204" pitchFamily="34" charset="0"/>
              </a:rPr>
              <a:t>behoved</a:t>
            </a:r>
            <a:r>
              <a:rPr lang="en-US" sz="1200" b="0" i="0" u="none" strike="noStrike" baseline="0" dirty="0">
                <a:latin typeface="Calibri" panose="020F0502020204030204" pitchFamily="34" charset="0"/>
              </a:rPr>
              <a:t> Christ to suffer, and to rise from the dead the third day:  (47)  And that repentance and remission of sins should be preached in his name among all nations, beginning at Jerusalem.  (48)  And ye are witnesses of these things.  (49)  And, behold, I send the promise of my Father upon you: but tarry ye in the city of Jerusalem, until ye be endued with power from on high.</a:t>
            </a:r>
          </a:p>
          <a:p>
            <a:pPr marR="0" algn="l" rtl="0"/>
            <a:r>
              <a:rPr lang="en-US" sz="1200" b="0" i="0" u="none" strike="noStrike" baseline="0" dirty="0">
                <a:latin typeface="Calibri" panose="020F0502020204030204" pitchFamily="34" charset="0"/>
              </a:rPr>
              <a:t>Acts 3:22-26 KJV  For Moses truly said unto the fathers, A prophet shall the Lord your God raise up unto you of your brethren, like unto me; him shall ye hear in all things whatsoever he shall say unto you.  (23)  And it shall come to pass, that every soul, which will not hear that prophet, shall be destroyed from among the people.  (24)  Yea, and all the prophets from Samuel and those that follow after, as many as have spoken, have likewise foretold of these days.  (25)  Ye are the children of the prophets, and of the covenant which God made with our fathers, saying unto Abraham, And in thy seed shall all the kindreds of the earth be blessed.  (26)  Unto you first God, having raised up his Son Jesus, sent him to bless you, in turning away every one of you from his iniquities.</a:t>
            </a:r>
          </a:p>
          <a:p>
            <a:pPr marR="0" algn="l" rtl="0"/>
            <a:endParaRPr lang="en-US" sz="1200" b="0" i="0" u="none" strike="noStrike" baseline="0" dirty="0">
              <a:latin typeface="Calibri" panose="020F0502020204030204" pitchFamily="34" charset="0"/>
            </a:endParaRPr>
          </a:p>
          <a:p>
            <a:endParaRPr lang="en-US" sz="1200" dirty="0"/>
          </a:p>
        </p:txBody>
      </p:sp>
      <p:sp>
        <p:nvSpPr>
          <p:cNvPr id="4" name="Slide Number Placeholder 3"/>
          <p:cNvSpPr>
            <a:spLocks noGrp="1"/>
          </p:cNvSpPr>
          <p:nvPr>
            <p:ph type="sldNum" sz="quarter" idx="5"/>
          </p:nvPr>
        </p:nvSpPr>
        <p:spPr/>
        <p:txBody>
          <a:bodyPr/>
          <a:lstStyle/>
          <a:p>
            <a:fld id="{DF92ACD9-DEA6-4365-BF96-8C9D458340E7}" type="slidenum">
              <a:rPr lang="en-US" smtClean="0"/>
              <a:t>5</a:t>
            </a:fld>
            <a:endParaRPr lang="en-US"/>
          </a:p>
        </p:txBody>
      </p:sp>
    </p:spTree>
    <p:extLst>
      <p:ext uri="{BB962C8B-B14F-4D97-AF65-F5344CB8AC3E}">
        <p14:creationId xmlns:p14="http://schemas.microsoft.com/office/powerpoint/2010/main" val="364981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0" i="0" u="none" strike="noStrike" baseline="0" dirty="0">
                <a:latin typeface="Calibri" panose="020F0502020204030204" pitchFamily="34" charset="0"/>
              </a:rPr>
              <a:t>Romans 15:4 KJV  For whatsoever things were written aforetime were written for our learning, that we through patience and comfort of the scriptures might have hope.</a:t>
            </a:r>
          </a:p>
          <a:p>
            <a:pPr marR="0" algn="l" rtl="0"/>
            <a:r>
              <a:rPr lang="en-US" sz="1200" b="0" i="0" u="none" strike="noStrike" baseline="0" dirty="0">
                <a:latin typeface="Calibri" panose="020F0502020204030204" pitchFamily="34" charset="0"/>
              </a:rPr>
              <a:t>1 Corinthians 10:11-12 KJV  Now all these things happened unto them for ensamples: and they are written for our admonition, upon whom the ends of the world are come.  (12)  Wherefore let him that thinketh he </a:t>
            </a:r>
            <a:r>
              <a:rPr lang="en-US" sz="1200" b="0" i="0" u="none" strike="noStrike" baseline="0" dirty="0" err="1">
                <a:latin typeface="Calibri" panose="020F0502020204030204" pitchFamily="34" charset="0"/>
              </a:rPr>
              <a:t>standeth</a:t>
            </a:r>
            <a:r>
              <a:rPr lang="en-US" sz="1200" b="0" i="0" u="none" strike="noStrike" baseline="0" dirty="0">
                <a:latin typeface="Calibri" panose="020F0502020204030204" pitchFamily="34" charset="0"/>
              </a:rPr>
              <a:t> take heed lest he fall.</a:t>
            </a:r>
          </a:p>
          <a:p>
            <a:pPr marR="0" algn="l" rtl="0"/>
            <a:r>
              <a:rPr lang="en-US" sz="1200" b="0" i="0" u="none" strike="noStrike" baseline="0" dirty="0">
                <a:latin typeface="Calibri" panose="020F0502020204030204" pitchFamily="34" charset="0"/>
              </a:rPr>
              <a:t>Hebrews 10:28-31 KJV  He that despised Moses' law died without mercy under two or three witnesses:  (29)  Of how much sorer punishment, suppose ye, shall he be thought worthy, who hath trodden under foot the Son of God, and hath counted the blood of the covenant, wherewith he was sanctified, an unholy thing, and hath done despite unto the Spirit of grace?  (30)  For we know him that hath said, Vengeance </a:t>
            </a:r>
            <a:r>
              <a:rPr lang="en-US" sz="1200" b="0" i="0" u="none" strike="noStrike" baseline="0" dirty="0" err="1">
                <a:latin typeface="Calibri" panose="020F0502020204030204" pitchFamily="34" charset="0"/>
              </a:rPr>
              <a:t>belongeth</a:t>
            </a:r>
            <a:r>
              <a:rPr lang="en-US" sz="1200" b="0" i="0" u="none" strike="noStrike" baseline="0" dirty="0">
                <a:latin typeface="Calibri" panose="020F0502020204030204" pitchFamily="34" charset="0"/>
              </a:rPr>
              <a:t> unto me, I will recompense, saith the Lord. And again, The Lord shall judge his people.  (31)  It is a fearful thing to fall into the hands of the living God.</a:t>
            </a:r>
          </a:p>
          <a:p>
            <a:pPr marR="0" algn="l" rtl="0"/>
            <a:r>
              <a:rPr lang="en-US" sz="1200" b="0" i="0" u="none" strike="noStrike" baseline="0" dirty="0">
                <a:latin typeface="Calibri" panose="020F0502020204030204" pitchFamily="34" charset="0"/>
              </a:rPr>
              <a:t>Hebrews 11:3 KJV  Through faith we understand that the worlds were framed by the word of God, so that things which are seen were not made of things which do appear.</a:t>
            </a:r>
          </a:p>
          <a:p>
            <a:pPr marR="0" algn="l" rtl="0"/>
            <a:r>
              <a:rPr lang="en-US" sz="1200" b="0" i="0" u="none" strike="noStrike" baseline="0" dirty="0">
                <a:latin typeface="Calibri" panose="020F0502020204030204" pitchFamily="34" charset="0"/>
              </a:rPr>
              <a:t>Hebrews 1:1-2 KJV  God, who at sundry times and in divers manners </a:t>
            </a:r>
            <a:r>
              <a:rPr lang="en-US" sz="1200" b="0" i="0" u="none" strike="noStrike" baseline="0" dirty="0" err="1">
                <a:latin typeface="Calibri" panose="020F0502020204030204" pitchFamily="34" charset="0"/>
              </a:rPr>
              <a:t>spake</a:t>
            </a:r>
            <a:r>
              <a:rPr lang="en-US" sz="1200" b="0" i="0" u="none" strike="noStrike" baseline="0" dirty="0">
                <a:latin typeface="Calibri" panose="020F0502020204030204" pitchFamily="34" charset="0"/>
              </a:rPr>
              <a:t> in time past unto the fathers by the prophets,  (2)  Hath in these last days spoken unto us by his Son, whom he hath appointed heir of all things, by whom also he made the worlds;</a:t>
            </a:r>
          </a:p>
          <a:p>
            <a:pPr marR="0" algn="l" rtl="0"/>
            <a:r>
              <a:rPr lang="en-US" sz="1200" b="0" i="0" u="none" strike="noStrike" baseline="0" dirty="0">
                <a:latin typeface="Calibri" panose="020F0502020204030204" pitchFamily="34" charset="0"/>
              </a:rPr>
              <a:t>Psalms 33:6-9 KJV  By the word of the LORD were the heavens made; and all the host of them by the breath of his mouth.  (7)  He </a:t>
            </a:r>
            <a:r>
              <a:rPr lang="en-US" sz="1200" b="0" i="0" u="none" strike="noStrike" baseline="0" dirty="0" err="1">
                <a:latin typeface="Calibri" panose="020F0502020204030204" pitchFamily="34" charset="0"/>
              </a:rPr>
              <a:t>gathereth</a:t>
            </a:r>
            <a:r>
              <a:rPr lang="en-US" sz="1200" b="0" i="0" u="none" strike="noStrike" baseline="0" dirty="0">
                <a:latin typeface="Calibri" panose="020F0502020204030204" pitchFamily="34" charset="0"/>
              </a:rPr>
              <a:t> the waters of the sea together as an heap: he </a:t>
            </a:r>
            <a:r>
              <a:rPr lang="en-US" sz="1200" b="0" i="0" u="none" strike="noStrike" baseline="0" dirty="0" err="1">
                <a:latin typeface="Calibri" panose="020F0502020204030204" pitchFamily="34" charset="0"/>
              </a:rPr>
              <a:t>layeth</a:t>
            </a:r>
            <a:r>
              <a:rPr lang="en-US" sz="1200" b="0" i="0" u="none" strike="noStrike" baseline="0" dirty="0">
                <a:latin typeface="Calibri" panose="020F0502020204030204" pitchFamily="34" charset="0"/>
              </a:rPr>
              <a:t> up the depth in storehouses.  (8)  Let all the earth fear the LORD: let all the inhabitants of the world stand in awe of him.  (9)  For he </a:t>
            </a:r>
            <a:r>
              <a:rPr lang="en-US" sz="1200" b="0" i="0" u="none" strike="noStrike" baseline="0" dirty="0" err="1">
                <a:latin typeface="Calibri" panose="020F0502020204030204" pitchFamily="34" charset="0"/>
              </a:rPr>
              <a:t>spake</a:t>
            </a:r>
            <a:r>
              <a:rPr lang="en-US" sz="1200" b="0" i="0" u="none" strike="noStrike" baseline="0" dirty="0">
                <a:latin typeface="Calibri" panose="020F0502020204030204" pitchFamily="34" charset="0"/>
              </a:rPr>
              <a:t>, and it was done; he commanded, and it stood fast.</a:t>
            </a:r>
          </a:p>
          <a:p>
            <a:pPr marR="0" algn="l" rtl="0"/>
            <a:r>
              <a:rPr lang="en-US" sz="1200" b="0" i="0" u="none" strike="noStrike" baseline="0" dirty="0">
                <a:latin typeface="Calibri" panose="020F0502020204030204" pitchFamily="34" charset="0"/>
              </a:rPr>
              <a:t>2 Peter 3:5 KJV  For this they willingly are ignorant of, that by the word of God the heavens were of old, and the earth standing out of the water and in the water:</a:t>
            </a:r>
          </a:p>
          <a:p>
            <a:pPr marR="0" algn="l" rtl="0"/>
            <a:endParaRPr lang="en-US" sz="1200" b="0" i="0" u="none" strike="noStrike" baseline="0" dirty="0">
              <a:latin typeface="Calibri" panose="020F0502020204030204" pitchFamily="34" charset="0"/>
            </a:endParaRPr>
          </a:p>
          <a:p>
            <a:endParaRPr lang="en-US" sz="1200" dirty="0"/>
          </a:p>
        </p:txBody>
      </p:sp>
      <p:sp>
        <p:nvSpPr>
          <p:cNvPr id="4" name="Slide Number Placeholder 3"/>
          <p:cNvSpPr>
            <a:spLocks noGrp="1"/>
          </p:cNvSpPr>
          <p:nvPr>
            <p:ph type="sldNum" sz="quarter" idx="5"/>
          </p:nvPr>
        </p:nvSpPr>
        <p:spPr/>
        <p:txBody>
          <a:bodyPr/>
          <a:lstStyle/>
          <a:p>
            <a:fld id="{DF92ACD9-DEA6-4365-BF96-8C9D458340E7}" type="slidenum">
              <a:rPr lang="en-US" smtClean="0"/>
              <a:t>6</a:t>
            </a:fld>
            <a:endParaRPr lang="en-US"/>
          </a:p>
        </p:txBody>
      </p:sp>
    </p:spTree>
    <p:extLst>
      <p:ext uri="{BB962C8B-B14F-4D97-AF65-F5344CB8AC3E}">
        <p14:creationId xmlns:p14="http://schemas.microsoft.com/office/powerpoint/2010/main" val="284727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0" i="0" u="none" strike="noStrike" baseline="0" dirty="0">
                <a:latin typeface="Calibri" panose="020F0502020204030204" pitchFamily="34" charset="0"/>
              </a:rPr>
              <a:t>Hebrews 10:19-23 KJV  Having therefore, brethren, boldness to enter into the holiest by the blood of Jesus,  (20)  By a new and living way, which he hath consecrated for us, through the veil, that is to say, his flesh;  (21)  And having an high priest over the house of God;  (22)  Let us draw near with a true heart in full assurance of faith, having our hearts sprinkled from an evil conscience, and our bodies washed with pure water.  (23)  Let us hold fast the profession of our faith without wavering; (for he is faithful that promised;)</a:t>
            </a:r>
          </a:p>
          <a:p>
            <a:pPr marR="0" algn="l" rtl="0"/>
            <a:r>
              <a:rPr lang="en-US" sz="1200" b="0" i="0" u="none" strike="noStrike" baseline="0" dirty="0">
                <a:latin typeface="Calibri" panose="020F0502020204030204" pitchFamily="34" charset="0"/>
              </a:rPr>
              <a:t>Galatians 3:8-9 KJV  And the scripture, foreseeing that God would justify the heathen through faith, preached before the gospel unto Abraham, saying, In thee shall all nations be blessed.  (9)  So then they which be of faith are blessed with faithful Abraham.</a:t>
            </a:r>
          </a:p>
          <a:p>
            <a:pPr marR="0" algn="l" rtl="0"/>
            <a:r>
              <a:rPr lang="en-US" sz="1200" b="0" i="0" u="none" strike="noStrike" baseline="0" dirty="0">
                <a:latin typeface="Calibri" panose="020F0502020204030204" pitchFamily="34" charset="0"/>
              </a:rPr>
              <a:t>Galatians 3:13-14 KJV  Christ hath redeemed us from the curse of the law, being made a curse for us: for it is written, Cursed is every one that </a:t>
            </a:r>
            <a:r>
              <a:rPr lang="en-US" sz="1200" b="0" i="0" u="none" strike="noStrike" baseline="0" dirty="0" err="1">
                <a:latin typeface="Calibri" panose="020F0502020204030204" pitchFamily="34" charset="0"/>
              </a:rPr>
              <a:t>hangeth</a:t>
            </a:r>
            <a:r>
              <a:rPr lang="en-US" sz="1200" b="0" i="0" u="none" strike="noStrike" baseline="0" dirty="0">
                <a:latin typeface="Calibri" panose="020F0502020204030204" pitchFamily="34" charset="0"/>
              </a:rPr>
              <a:t> on a tree:  (14)  That the blessing of Abraham might come on the Gentiles through Jesus Christ; that we might receive the promise of the Spirit through faith.</a:t>
            </a:r>
          </a:p>
          <a:p>
            <a:pPr marR="0" algn="l" rtl="0"/>
            <a:r>
              <a:rPr lang="en-US" sz="1200" b="0" i="0" u="none" strike="noStrike" baseline="0" dirty="0">
                <a:latin typeface="Calibri" panose="020F0502020204030204" pitchFamily="34" charset="0"/>
              </a:rPr>
              <a:t>Galatians 3:26-29 KJV  For ye are all the children of God by faith in Christ Jesus.  (27)  For as many of you as have been baptized into Christ have put on Christ.  (28)  There is neither Jew nor Greek, there is neither bond nor free, there is neither male nor female: for ye are all one in Christ Jesus.  (29)  And if ye be Christ's, then are ye Abraham's seed, and heirs according to the promise.</a:t>
            </a:r>
          </a:p>
          <a:p>
            <a:pPr marR="0" algn="l" rtl="0"/>
            <a:endParaRPr lang="en-US" sz="1200" b="0" i="0" u="none" strike="noStrike" baseline="0" dirty="0">
              <a:latin typeface="Calibri" panose="020F0502020204030204" pitchFamily="34" charset="0"/>
            </a:endParaRPr>
          </a:p>
          <a:p>
            <a:endParaRPr lang="en-US" sz="1200" dirty="0"/>
          </a:p>
        </p:txBody>
      </p:sp>
      <p:sp>
        <p:nvSpPr>
          <p:cNvPr id="4" name="Slide Number Placeholder 3"/>
          <p:cNvSpPr>
            <a:spLocks noGrp="1"/>
          </p:cNvSpPr>
          <p:nvPr>
            <p:ph type="sldNum" sz="quarter" idx="5"/>
          </p:nvPr>
        </p:nvSpPr>
        <p:spPr/>
        <p:txBody>
          <a:bodyPr/>
          <a:lstStyle/>
          <a:p>
            <a:fld id="{DF92ACD9-DEA6-4365-BF96-8C9D458340E7}" type="slidenum">
              <a:rPr lang="en-US" smtClean="0"/>
              <a:t>7</a:t>
            </a:fld>
            <a:endParaRPr lang="en-US"/>
          </a:p>
        </p:txBody>
      </p:sp>
    </p:spTree>
    <p:extLst>
      <p:ext uri="{BB962C8B-B14F-4D97-AF65-F5344CB8AC3E}">
        <p14:creationId xmlns:p14="http://schemas.microsoft.com/office/powerpoint/2010/main" val="45590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B794-F615-4CE0-A94B-415FE1F8AD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E170F3-73B8-42D2-9EF5-CAE3AB9E5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D7D9D2-0C13-460D-BE87-19E9760975FE}"/>
              </a:ext>
            </a:extLst>
          </p:cNvPr>
          <p:cNvSpPr>
            <a:spLocks noGrp="1"/>
          </p:cNvSpPr>
          <p:nvPr>
            <p:ph type="dt" sz="half" idx="10"/>
          </p:nvPr>
        </p:nvSpPr>
        <p:spPr/>
        <p:txBody>
          <a:bodyPr/>
          <a:lstStyle/>
          <a:p>
            <a:fld id="{CF450E65-FB70-4F60-B94B-02F7A7C0C3E0}" type="datetimeFigureOut">
              <a:rPr lang="en-US" smtClean="0"/>
              <a:t>8/22/2020</a:t>
            </a:fld>
            <a:endParaRPr lang="en-US"/>
          </a:p>
        </p:txBody>
      </p:sp>
      <p:sp>
        <p:nvSpPr>
          <p:cNvPr id="5" name="Footer Placeholder 4">
            <a:extLst>
              <a:ext uri="{FF2B5EF4-FFF2-40B4-BE49-F238E27FC236}">
                <a16:creationId xmlns:a16="http://schemas.microsoft.com/office/drawing/2014/main" id="{CACEACC7-D4E4-4650-BCCC-B8B4D5B18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5BFAE-30EF-486F-BE2E-45548E414223}"/>
              </a:ext>
            </a:extLst>
          </p:cNvPr>
          <p:cNvSpPr>
            <a:spLocks noGrp="1"/>
          </p:cNvSpPr>
          <p:nvPr>
            <p:ph type="sldNum" sz="quarter" idx="12"/>
          </p:nvPr>
        </p:nvSpPr>
        <p:spPr/>
        <p:txBody>
          <a:bodyPr/>
          <a:lstStyle/>
          <a:p>
            <a:fld id="{6AEC1F34-248D-460F-B0F8-2E347E85DB7D}" type="slidenum">
              <a:rPr lang="en-US" smtClean="0"/>
              <a:t>‹#›</a:t>
            </a:fld>
            <a:endParaRPr lang="en-US"/>
          </a:p>
        </p:txBody>
      </p:sp>
    </p:spTree>
    <p:extLst>
      <p:ext uri="{BB962C8B-B14F-4D97-AF65-F5344CB8AC3E}">
        <p14:creationId xmlns:p14="http://schemas.microsoft.com/office/powerpoint/2010/main" val="349728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E9AAD-BD8F-4590-B9E9-1760C243FB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1BCA68-D7E1-48ED-90DD-2ADC4B6487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E074F-9B76-4032-A0F5-308E9AED4A09}"/>
              </a:ext>
            </a:extLst>
          </p:cNvPr>
          <p:cNvSpPr>
            <a:spLocks noGrp="1"/>
          </p:cNvSpPr>
          <p:nvPr>
            <p:ph type="dt" sz="half" idx="10"/>
          </p:nvPr>
        </p:nvSpPr>
        <p:spPr/>
        <p:txBody>
          <a:bodyPr/>
          <a:lstStyle/>
          <a:p>
            <a:fld id="{CF450E65-FB70-4F60-B94B-02F7A7C0C3E0}" type="datetimeFigureOut">
              <a:rPr lang="en-US" smtClean="0"/>
              <a:t>8/22/2020</a:t>
            </a:fld>
            <a:endParaRPr lang="en-US"/>
          </a:p>
        </p:txBody>
      </p:sp>
      <p:sp>
        <p:nvSpPr>
          <p:cNvPr id="5" name="Footer Placeholder 4">
            <a:extLst>
              <a:ext uri="{FF2B5EF4-FFF2-40B4-BE49-F238E27FC236}">
                <a16:creationId xmlns:a16="http://schemas.microsoft.com/office/drawing/2014/main" id="{695BE4AE-16A9-4291-98E6-CBA5C99EA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1BD16A-E4C6-4739-9B2C-DCC4479B7314}"/>
              </a:ext>
            </a:extLst>
          </p:cNvPr>
          <p:cNvSpPr>
            <a:spLocks noGrp="1"/>
          </p:cNvSpPr>
          <p:nvPr>
            <p:ph type="sldNum" sz="quarter" idx="12"/>
          </p:nvPr>
        </p:nvSpPr>
        <p:spPr/>
        <p:txBody>
          <a:bodyPr/>
          <a:lstStyle/>
          <a:p>
            <a:fld id="{6AEC1F34-248D-460F-B0F8-2E347E85DB7D}" type="slidenum">
              <a:rPr lang="en-US" smtClean="0"/>
              <a:t>‹#›</a:t>
            </a:fld>
            <a:endParaRPr lang="en-US"/>
          </a:p>
        </p:txBody>
      </p:sp>
    </p:spTree>
    <p:extLst>
      <p:ext uri="{BB962C8B-B14F-4D97-AF65-F5344CB8AC3E}">
        <p14:creationId xmlns:p14="http://schemas.microsoft.com/office/powerpoint/2010/main" val="35946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8F0A35-32B9-400E-8393-7B4A196B7F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5BDE70-7FC9-4A2F-A36C-98B041E408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4487E-815D-422F-B2AA-ED4F6B28ABC5}"/>
              </a:ext>
            </a:extLst>
          </p:cNvPr>
          <p:cNvSpPr>
            <a:spLocks noGrp="1"/>
          </p:cNvSpPr>
          <p:nvPr>
            <p:ph type="dt" sz="half" idx="10"/>
          </p:nvPr>
        </p:nvSpPr>
        <p:spPr/>
        <p:txBody>
          <a:bodyPr/>
          <a:lstStyle/>
          <a:p>
            <a:fld id="{CF450E65-FB70-4F60-B94B-02F7A7C0C3E0}" type="datetimeFigureOut">
              <a:rPr lang="en-US" smtClean="0"/>
              <a:t>8/22/2020</a:t>
            </a:fld>
            <a:endParaRPr lang="en-US"/>
          </a:p>
        </p:txBody>
      </p:sp>
      <p:sp>
        <p:nvSpPr>
          <p:cNvPr id="5" name="Footer Placeholder 4">
            <a:extLst>
              <a:ext uri="{FF2B5EF4-FFF2-40B4-BE49-F238E27FC236}">
                <a16:creationId xmlns:a16="http://schemas.microsoft.com/office/drawing/2014/main" id="{41A22246-9E76-406F-A78F-F1AB4B6A9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30471-6FCD-4EB0-B548-A93D14FD0832}"/>
              </a:ext>
            </a:extLst>
          </p:cNvPr>
          <p:cNvSpPr>
            <a:spLocks noGrp="1"/>
          </p:cNvSpPr>
          <p:nvPr>
            <p:ph type="sldNum" sz="quarter" idx="12"/>
          </p:nvPr>
        </p:nvSpPr>
        <p:spPr/>
        <p:txBody>
          <a:bodyPr/>
          <a:lstStyle/>
          <a:p>
            <a:fld id="{6AEC1F34-248D-460F-B0F8-2E347E85DB7D}" type="slidenum">
              <a:rPr lang="en-US" smtClean="0"/>
              <a:t>‹#›</a:t>
            </a:fld>
            <a:endParaRPr lang="en-US"/>
          </a:p>
        </p:txBody>
      </p:sp>
    </p:spTree>
    <p:extLst>
      <p:ext uri="{BB962C8B-B14F-4D97-AF65-F5344CB8AC3E}">
        <p14:creationId xmlns:p14="http://schemas.microsoft.com/office/powerpoint/2010/main" val="224012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EB57-74CF-4E53-A73B-00E86424D7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CD6FBD-FC3C-47C9-BB03-8E90B12264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A42E2-B5CE-4868-AAA0-A64D6818E946}"/>
              </a:ext>
            </a:extLst>
          </p:cNvPr>
          <p:cNvSpPr>
            <a:spLocks noGrp="1"/>
          </p:cNvSpPr>
          <p:nvPr>
            <p:ph type="dt" sz="half" idx="10"/>
          </p:nvPr>
        </p:nvSpPr>
        <p:spPr/>
        <p:txBody>
          <a:bodyPr/>
          <a:lstStyle/>
          <a:p>
            <a:fld id="{CF450E65-FB70-4F60-B94B-02F7A7C0C3E0}" type="datetimeFigureOut">
              <a:rPr lang="en-US" smtClean="0"/>
              <a:t>8/22/2020</a:t>
            </a:fld>
            <a:endParaRPr lang="en-US"/>
          </a:p>
        </p:txBody>
      </p:sp>
      <p:sp>
        <p:nvSpPr>
          <p:cNvPr id="5" name="Footer Placeholder 4">
            <a:extLst>
              <a:ext uri="{FF2B5EF4-FFF2-40B4-BE49-F238E27FC236}">
                <a16:creationId xmlns:a16="http://schemas.microsoft.com/office/drawing/2014/main" id="{5AA0BB52-FDC0-4D39-9194-49E101051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60996-5B88-4002-B3E3-D9BB7958AC63}"/>
              </a:ext>
            </a:extLst>
          </p:cNvPr>
          <p:cNvSpPr>
            <a:spLocks noGrp="1"/>
          </p:cNvSpPr>
          <p:nvPr>
            <p:ph type="sldNum" sz="quarter" idx="12"/>
          </p:nvPr>
        </p:nvSpPr>
        <p:spPr/>
        <p:txBody>
          <a:bodyPr/>
          <a:lstStyle/>
          <a:p>
            <a:fld id="{6AEC1F34-248D-460F-B0F8-2E347E85DB7D}" type="slidenum">
              <a:rPr lang="en-US" smtClean="0"/>
              <a:t>‹#›</a:t>
            </a:fld>
            <a:endParaRPr lang="en-US"/>
          </a:p>
        </p:txBody>
      </p:sp>
    </p:spTree>
    <p:extLst>
      <p:ext uri="{BB962C8B-B14F-4D97-AF65-F5344CB8AC3E}">
        <p14:creationId xmlns:p14="http://schemas.microsoft.com/office/powerpoint/2010/main" val="50678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B1497-6D5D-4863-A2E5-C7B60EC1E9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FEBBB3-A408-4536-BCD5-D4D8426C32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67B9C9-7A20-4423-9985-EF70E1AC8F85}"/>
              </a:ext>
            </a:extLst>
          </p:cNvPr>
          <p:cNvSpPr>
            <a:spLocks noGrp="1"/>
          </p:cNvSpPr>
          <p:nvPr>
            <p:ph type="dt" sz="half" idx="10"/>
          </p:nvPr>
        </p:nvSpPr>
        <p:spPr/>
        <p:txBody>
          <a:bodyPr/>
          <a:lstStyle/>
          <a:p>
            <a:fld id="{CF450E65-FB70-4F60-B94B-02F7A7C0C3E0}" type="datetimeFigureOut">
              <a:rPr lang="en-US" smtClean="0"/>
              <a:t>8/22/2020</a:t>
            </a:fld>
            <a:endParaRPr lang="en-US"/>
          </a:p>
        </p:txBody>
      </p:sp>
      <p:sp>
        <p:nvSpPr>
          <p:cNvPr id="5" name="Footer Placeholder 4">
            <a:extLst>
              <a:ext uri="{FF2B5EF4-FFF2-40B4-BE49-F238E27FC236}">
                <a16:creationId xmlns:a16="http://schemas.microsoft.com/office/drawing/2014/main" id="{9369AF54-6DBB-4E6E-BB67-35AEC9DDA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03060-64EB-4505-B574-6A6A4A3FB184}"/>
              </a:ext>
            </a:extLst>
          </p:cNvPr>
          <p:cNvSpPr>
            <a:spLocks noGrp="1"/>
          </p:cNvSpPr>
          <p:nvPr>
            <p:ph type="sldNum" sz="quarter" idx="12"/>
          </p:nvPr>
        </p:nvSpPr>
        <p:spPr/>
        <p:txBody>
          <a:bodyPr/>
          <a:lstStyle/>
          <a:p>
            <a:fld id="{6AEC1F34-248D-460F-B0F8-2E347E85DB7D}" type="slidenum">
              <a:rPr lang="en-US" smtClean="0"/>
              <a:t>‹#›</a:t>
            </a:fld>
            <a:endParaRPr lang="en-US"/>
          </a:p>
        </p:txBody>
      </p:sp>
    </p:spTree>
    <p:extLst>
      <p:ext uri="{BB962C8B-B14F-4D97-AF65-F5344CB8AC3E}">
        <p14:creationId xmlns:p14="http://schemas.microsoft.com/office/powerpoint/2010/main" val="390631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DDFC-1743-4FAC-A1FB-14830DE5EE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C3DB82-9DF9-4C6E-AD88-5A40EFB8E0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2F0A39-AC83-4775-867B-F964CC1820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F08647-3C84-4ECB-B5F8-14A717B31D81}"/>
              </a:ext>
            </a:extLst>
          </p:cNvPr>
          <p:cNvSpPr>
            <a:spLocks noGrp="1"/>
          </p:cNvSpPr>
          <p:nvPr>
            <p:ph type="dt" sz="half" idx="10"/>
          </p:nvPr>
        </p:nvSpPr>
        <p:spPr/>
        <p:txBody>
          <a:bodyPr/>
          <a:lstStyle/>
          <a:p>
            <a:fld id="{CF450E65-FB70-4F60-B94B-02F7A7C0C3E0}" type="datetimeFigureOut">
              <a:rPr lang="en-US" smtClean="0"/>
              <a:t>8/22/2020</a:t>
            </a:fld>
            <a:endParaRPr lang="en-US"/>
          </a:p>
        </p:txBody>
      </p:sp>
      <p:sp>
        <p:nvSpPr>
          <p:cNvPr id="6" name="Footer Placeholder 5">
            <a:extLst>
              <a:ext uri="{FF2B5EF4-FFF2-40B4-BE49-F238E27FC236}">
                <a16:creationId xmlns:a16="http://schemas.microsoft.com/office/drawing/2014/main" id="{CAE31633-2B90-4C30-8970-92D9C86F4F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8D151C-A169-4D68-AC07-4324A5169373}"/>
              </a:ext>
            </a:extLst>
          </p:cNvPr>
          <p:cNvSpPr>
            <a:spLocks noGrp="1"/>
          </p:cNvSpPr>
          <p:nvPr>
            <p:ph type="sldNum" sz="quarter" idx="12"/>
          </p:nvPr>
        </p:nvSpPr>
        <p:spPr/>
        <p:txBody>
          <a:bodyPr/>
          <a:lstStyle/>
          <a:p>
            <a:fld id="{6AEC1F34-248D-460F-B0F8-2E347E85DB7D}" type="slidenum">
              <a:rPr lang="en-US" smtClean="0"/>
              <a:t>‹#›</a:t>
            </a:fld>
            <a:endParaRPr lang="en-US"/>
          </a:p>
        </p:txBody>
      </p:sp>
    </p:spTree>
    <p:extLst>
      <p:ext uri="{BB962C8B-B14F-4D97-AF65-F5344CB8AC3E}">
        <p14:creationId xmlns:p14="http://schemas.microsoft.com/office/powerpoint/2010/main" val="1215679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ED78-E820-4282-AC37-CE840A9F86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DF6032-A7C5-4770-B12B-176E461A73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A1A86D-E088-4F05-89D6-7091F53FD3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9F0A55-FEED-4247-A1B0-4362F123DF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BA82DB-A237-4230-B3E6-238EA5EC31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5DB709-C17D-4D8F-A696-550185B52045}"/>
              </a:ext>
            </a:extLst>
          </p:cNvPr>
          <p:cNvSpPr>
            <a:spLocks noGrp="1"/>
          </p:cNvSpPr>
          <p:nvPr>
            <p:ph type="dt" sz="half" idx="10"/>
          </p:nvPr>
        </p:nvSpPr>
        <p:spPr/>
        <p:txBody>
          <a:bodyPr/>
          <a:lstStyle/>
          <a:p>
            <a:fld id="{CF450E65-FB70-4F60-B94B-02F7A7C0C3E0}" type="datetimeFigureOut">
              <a:rPr lang="en-US" smtClean="0"/>
              <a:t>8/22/2020</a:t>
            </a:fld>
            <a:endParaRPr lang="en-US"/>
          </a:p>
        </p:txBody>
      </p:sp>
      <p:sp>
        <p:nvSpPr>
          <p:cNvPr id="8" name="Footer Placeholder 7">
            <a:extLst>
              <a:ext uri="{FF2B5EF4-FFF2-40B4-BE49-F238E27FC236}">
                <a16:creationId xmlns:a16="http://schemas.microsoft.com/office/drawing/2014/main" id="{9D5C18C0-58E6-460C-AED1-C5FFBE5290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769CB6-2F41-4400-8C08-71EA40016C90}"/>
              </a:ext>
            </a:extLst>
          </p:cNvPr>
          <p:cNvSpPr>
            <a:spLocks noGrp="1"/>
          </p:cNvSpPr>
          <p:nvPr>
            <p:ph type="sldNum" sz="quarter" idx="12"/>
          </p:nvPr>
        </p:nvSpPr>
        <p:spPr/>
        <p:txBody>
          <a:bodyPr/>
          <a:lstStyle/>
          <a:p>
            <a:fld id="{6AEC1F34-248D-460F-B0F8-2E347E85DB7D}" type="slidenum">
              <a:rPr lang="en-US" smtClean="0"/>
              <a:t>‹#›</a:t>
            </a:fld>
            <a:endParaRPr lang="en-US"/>
          </a:p>
        </p:txBody>
      </p:sp>
    </p:spTree>
    <p:extLst>
      <p:ext uri="{BB962C8B-B14F-4D97-AF65-F5344CB8AC3E}">
        <p14:creationId xmlns:p14="http://schemas.microsoft.com/office/powerpoint/2010/main" val="89278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2315C-19E5-4426-B1A5-4AD8E95567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F5B2C3-5AB3-4590-BD7B-B11787791A24}"/>
              </a:ext>
            </a:extLst>
          </p:cNvPr>
          <p:cNvSpPr>
            <a:spLocks noGrp="1"/>
          </p:cNvSpPr>
          <p:nvPr>
            <p:ph type="dt" sz="half" idx="10"/>
          </p:nvPr>
        </p:nvSpPr>
        <p:spPr/>
        <p:txBody>
          <a:bodyPr/>
          <a:lstStyle/>
          <a:p>
            <a:fld id="{CF450E65-FB70-4F60-B94B-02F7A7C0C3E0}" type="datetimeFigureOut">
              <a:rPr lang="en-US" smtClean="0"/>
              <a:t>8/22/2020</a:t>
            </a:fld>
            <a:endParaRPr lang="en-US"/>
          </a:p>
        </p:txBody>
      </p:sp>
      <p:sp>
        <p:nvSpPr>
          <p:cNvPr id="4" name="Footer Placeholder 3">
            <a:extLst>
              <a:ext uri="{FF2B5EF4-FFF2-40B4-BE49-F238E27FC236}">
                <a16:creationId xmlns:a16="http://schemas.microsoft.com/office/drawing/2014/main" id="{C9CD8C91-45BF-40DF-809B-3EAA5DDB5E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719713-61CC-48F9-8EA6-022B2556FC44}"/>
              </a:ext>
            </a:extLst>
          </p:cNvPr>
          <p:cNvSpPr>
            <a:spLocks noGrp="1"/>
          </p:cNvSpPr>
          <p:nvPr>
            <p:ph type="sldNum" sz="quarter" idx="12"/>
          </p:nvPr>
        </p:nvSpPr>
        <p:spPr/>
        <p:txBody>
          <a:bodyPr/>
          <a:lstStyle/>
          <a:p>
            <a:fld id="{6AEC1F34-248D-460F-B0F8-2E347E85DB7D}" type="slidenum">
              <a:rPr lang="en-US" smtClean="0"/>
              <a:t>‹#›</a:t>
            </a:fld>
            <a:endParaRPr lang="en-US"/>
          </a:p>
        </p:txBody>
      </p:sp>
    </p:spTree>
    <p:extLst>
      <p:ext uri="{BB962C8B-B14F-4D97-AF65-F5344CB8AC3E}">
        <p14:creationId xmlns:p14="http://schemas.microsoft.com/office/powerpoint/2010/main" val="1444141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B9853E-E908-47E1-A7F9-70AB8E2D1215}"/>
              </a:ext>
            </a:extLst>
          </p:cNvPr>
          <p:cNvSpPr>
            <a:spLocks noGrp="1"/>
          </p:cNvSpPr>
          <p:nvPr>
            <p:ph type="dt" sz="half" idx="10"/>
          </p:nvPr>
        </p:nvSpPr>
        <p:spPr/>
        <p:txBody>
          <a:bodyPr/>
          <a:lstStyle/>
          <a:p>
            <a:fld id="{CF450E65-FB70-4F60-B94B-02F7A7C0C3E0}" type="datetimeFigureOut">
              <a:rPr lang="en-US" smtClean="0"/>
              <a:t>8/22/2020</a:t>
            </a:fld>
            <a:endParaRPr lang="en-US"/>
          </a:p>
        </p:txBody>
      </p:sp>
      <p:sp>
        <p:nvSpPr>
          <p:cNvPr id="3" name="Footer Placeholder 2">
            <a:extLst>
              <a:ext uri="{FF2B5EF4-FFF2-40B4-BE49-F238E27FC236}">
                <a16:creationId xmlns:a16="http://schemas.microsoft.com/office/drawing/2014/main" id="{0375FFC0-CDE7-4566-AB43-2068E55E1E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940831-DDC1-4819-B885-201372A1F5A7}"/>
              </a:ext>
            </a:extLst>
          </p:cNvPr>
          <p:cNvSpPr>
            <a:spLocks noGrp="1"/>
          </p:cNvSpPr>
          <p:nvPr>
            <p:ph type="sldNum" sz="quarter" idx="12"/>
          </p:nvPr>
        </p:nvSpPr>
        <p:spPr/>
        <p:txBody>
          <a:bodyPr/>
          <a:lstStyle/>
          <a:p>
            <a:fld id="{6AEC1F34-248D-460F-B0F8-2E347E85DB7D}" type="slidenum">
              <a:rPr lang="en-US" smtClean="0"/>
              <a:t>‹#›</a:t>
            </a:fld>
            <a:endParaRPr lang="en-US"/>
          </a:p>
        </p:txBody>
      </p:sp>
    </p:spTree>
    <p:extLst>
      <p:ext uri="{BB962C8B-B14F-4D97-AF65-F5344CB8AC3E}">
        <p14:creationId xmlns:p14="http://schemas.microsoft.com/office/powerpoint/2010/main" val="149403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72B6-EC2F-428B-B7BC-A603BBE719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0F467D-C018-41D3-8658-975FF7AF74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7A2CF8-5688-4B77-B99E-B9FAC58F9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5D18C5-94AD-45B7-9189-155699FC7FCC}"/>
              </a:ext>
            </a:extLst>
          </p:cNvPr>
          <p:cNvSpPr>
            <a:spLocks noGrp="1"/>
          </p:cNvSpPr>
          <p:nvPr>
            <p:ph type="dt" sz="half" idx="10"/>
          </p:nvPr>
        </p:nvSpPr>
        <p:spPr/>
        <p:txBody>
          <a:bodyPr/>
          <a:lstStyle/>
          <a:p>
            <a:fld id="{CF450E65-FB70-4F60-B94B-02F7A7C0C3E0}" type="datetimeFigureOut">
              <a:rPr lang="en-US" smtClean="0"/>
              <a:t>8/22/2020</a:t>
            </a:fld>
            <a:endParaRPr lang="en-US"/>
          </a:p>
        </p:txBody>
      </p:sp>
      <p:sp>
        <p:nvSpPr>
          <p:cNvPr id="6" name="Footer Placeholder 5">
            <a:extLst>
              <a:ext uri="{FF2B5EF4-FFF2-40B4-BE49-F238E27FC236}">
                <a16:creationId xmlns:a16="http://schemas.microsoft.com/office/drawing/2014/main" id="{2695BEBB-4C43-4C19-ABF8-735D8379A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14B56-0B79-40B3-8468-491FC2C447BC}"/>
              </a:ext>
            </a:extLst>
          </p:cNvPr>
          <p:cNvSpPr>
            <a:spLocks noGrp="1"/>
          </p:cNvSpPr>
          <p:nvPr>
            <p:ph type="sldNum" sz="quarter" idx="12"/>
          </p:nvPr>
        </p:nvSpPr>
        <p:spPr/>
        <p:txBody>
          <a:bodyPr/>
          <a:lstStyle/>
          <a:p>
            <a:fld id="{6AEC1F34-248D-460F-B0F8-2E347E85DB7D}" type="slidenum">
              <a:rPr lang="en-US" smtClean="0"/>
              <a:t>‹#›</a:t>
            </a:fld>
            <a:endParaRPr lang="en-US"/>
          </a:p>
        </p:txBody>
      </p:sp>
    </p:spTree>
    <p:extLst>
      <p:ext uri="{BB962C8B-B14F-4D97-AF65-F5344CB8AC3E}">
        <p14:creationId xmlns:p14="http://schemas.microsoft.com/office/powerpoint/2010/main" val="890095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B7EE6-0DA5-455A-90B7-7C7CCBBB2B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BBB879-3776-4DD5-9CF1-1CDB0614F8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86FD67-8A98-4BFB-B1CA-42C62D233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BB5E3C-ECBA-4321-B6B1-E3DCCDB27AF2}"/>
              </a:ext>
            </a:extLst>
          </p:cNvPr>
          <p:cNvSpPr>
            <a:spLocks noGrp="1"/>
          </p:cNvSpPr>
          <p:nvPr>
            <p:ph type="dt" sz="half" idx="10"/>
          </p:nvPr>
        </p:nvSpPr>
        <p:spPr/>
        <p:txBody>
          <a:bodyPr/>
          <a:lstStyle/>
          <a:p>
            <a:fld id="{CF450E65-FB70-4F60-B94B-02F7A7C0C3E0}" type="datetimeFigureOut">
              <a:rPr lang="en-US" smtClean="0"/>
              <a:t>8/22/2020</a:t>
            </a:fld>
            <a:endParaRPr lang="en-US"/>
          </a:p>
        </p:txBody>
      </p:sp>
      <p:sp>
        <p:nvSpPr>
          <p:cNvPr id="6" name="Footer Placeholder 5">
            <a:extLst>
              <a:ext uri="{FF2B5EF4-FFF2-40B4-BE49-F238E27FC236}">
                <a16:creationId xmlns:a16="http://schemas.microsoft.com/office/drawing/2014/main" id="{EA8A0B84-D12C-4AF0-97B1-8D703A13D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0C9927-9673-4B60-98F1-55EADA6FC937}"/>
              </a:ext>
            </a:extLst>
          </p:cNvPr>
          <p:cNvSpPr>
            <a:spLocks noGrp="1"/>
          </p:cNvSpPr>
          <p:nvPr>
            <p:ph type="sldNum" sz="quarter" idx="12"/>
          </p:nvPr>
        </p:nvSpPr>
        <p:spPr/>
        <p:txBody>
          <a:bodyPr/>
          <a:lstStyle/>
          <a:p>
            <a:fld id="{6AEC1F34-248D-460F-B0F8-2E347E85DB7D}" type="slidenum">
              <a:rPr lang="en-US" smtClean="0"/>
              <a:t>‹#›</a:t>
            </a:fld>
            <a:endParaRPr lang="en-US"/>
          </a:p>
        </p:txBody>
      </p:sp>
    </p:spTree>
    <p:extLst>
      <p:ext uri="{BB962C8B-B14F-4D97-AF65-F5344CB8AC3E}">
        <p14:creationId xmlns:p14="http://schemas.microsoft.com/office/powerpoint/2010/main" val="1185067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357A9-C9EB-415B-A2DA-E98A08E1E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9BB1D72-2051-4A65-A1D3-13CF585E9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350213-3B05-4E56-8254-B4ADB8A82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50E65-FB70-4F60-B94B-02F7A7C0C3E0}" type="datetimeFigureOut">
              <a:rPr lang="en-US" smtClean="0"/>
              <a:t>8/22/2020</a:t>
            </a:fld>
            <a:endParaRPr lang="en-US"/>
          </a:p>
        </p:txBody>
      </p:sp>
      <p:sp>
        <p:nvSpPr>
          <p:cNvPr id="5" name="Footer Placeholder 4">
            <a:extLst>
              <a:ext uri="{FF2B5EF4-FFF2-40B4-BE49-F238E27FC236}">
                <a16:creationId xmlns:a16="http://schemas.microsoft.com/office/drawing/2014/main" id="{87BE80E3-994B-416F-B4C3-2B1503328D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624766-E518-4784-9774-76044B7527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C1F34-248D-460F-B0F8-2E347E85DB7D}" type="slidenum">
              <a:rPr lang="en-US" smtClean="0"/>
              <a:t>‹#›</a:t>
            </a:fld>
            <a:endParaRPr lang="en-US"/>
          </a:p>
        </p:txBody>
      </p:sp>
    </p:spTree>
    <p:extLst>
      <p:ext uri="{BB962C8B-B14F-4D97-AF65-F5344CB8AC3E}">
        <p14:creationId xmlns:p14="http://schemas.microsoft.com/office/powerpoint/2010/main" val="4281157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Did Jesus Teach About the Law of Moses? - Jesus.Christ.org">
            <a:extLst>
              <a:ext uri="{FF2B5EF4-FFF2-40B4-BE49-F238E27FC236}">
                <a16:creationId xmlns:a16="http://schemas.microsoft.com/office/drawing/2014/main" id="{F6436C09-8860-4925-80CF-B4D8D47BD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6" y="2078371"/>
            <a:ext cx="12033504" cy="47030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FDF77CF-583C-4B37-B6D9-2B10AE582D25}"/>
              </a:ext>
            </a:extLst>
          </p:cNvPr>
          <p:cNvSpPr>
            <a:spLocks noGrp="1"/>
          </p:cNvSpPr>
          <p:nvPr>
            <p:ph type="ctrTitle"/>
          </p:nvPr>
        </p:nvSpPr>
        <p:spPr>
          <a:xfrm>
            <a:off x="1524000" y="365760"/>
            <a:ext cx="9144000" cy="1170432"/>
          </a:xfrm>
        </p:spPr>
        <p:txBody>
          <a:bodyPr/>
          <a:lstStyle/>
          <a:p>
            <a:r>
              <a:rPr lang="es-ES" dirty="0"/>
              <a:t>Entonces, ¿Qué es la ley?</a:t>
            </a:r>
            <a:endParaRPr lang="en-US" dirty="0"/>
          </a:p>
        </p:txBody>
      </p:sp>
      <p:sp>
        <p:nvSpPr>
          <p:cNvPr id="3" name="Subtitle 2">
            <a:extLst>
              <a:ext uri="{FF2B5EF4-FFF2-40B4-BE49-F238E27FC236}">
                <a16:creationId xmlns:a16="http://schemas.microsoft.com/office/drawing/2014/main" id="{EB663294-3AE7-40F7-9080-6787B8397C5B}"/>
              </a:ext>
            </a:extLst>
          </p:cNvPr>
          <p:cNvSpPr>
            <a:spLocks noGrp="1"/>
          </p:cNvSpPr>
          <p:nvPr>
            <p:ph type="subTitle" idx="1"/>
          </p:nvPr>
        </p:nvSpPr>
        <p:spPr>
          <a:xfrm>
            <a:off x="1603248" y="1536192"/>
            <a:ext cx="9144000" cy="542179"/>
          </a:xfrm>
        </p:spPr>
        <p:txBody>
          <a:bodyPr/>
          <a:lstStyle/>
          <a:p>
            <a:r>
              <a:rPr lang="en-US" dirty="0"/>
              <a:t>Gal 3:19</a:t>
            </a:r>
          </a:p>
        </p:txBody>
      </p:sp>
    </p:spTree>
    <p:extLst>
      <p:ext uri="{BB962C8B-B14F-4D97-AF65-F5344CB8AC3E}">
        <p14:creationId xmlns:p14="http://schemas.microsoft.com/office/powerpoint/2010/main" val="2169830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Moses in the Bible - Lawgiver and Covenant Mediator">
            <a:extLst>
              <a:ext uri="{FF2B5EF4-FFF2-40B4-BE49-F238E27FC236}">
                <a16:creationId xmlns:a16="http://schemas.microsoft.com/office/drawing/2014/main" id="{F9E99E89-66A8-4D5E-86E9-0B43DA317C17}"/>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7713" r="12149" b="-1"/>
          <a:stretch/>
        </p:blipFill>
        <p:spPr bwMode="auto">
          <a:xfrm>
            <a:off x="5665998" y="10"/>
            <a:ext cx="652569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10D8FC3E-E3B7-4419-9A24-D02924241DAC}"/>
              </a:ext>
            </a:extLst>
          </p:cNvPr>
          <p:cNvSpPr>
            <a:spLocks noGrp="1"/>
          </p:cNvSpPr>
          <p:nvPr>
            <p:ph type="title"/>
          </p:nvPr>
        </p:nvSpPr>
        <p:spPr>
          <a:xfrm>
            <a:off x="804998" y="798445"/>
            <a:ext cx="4803636" cy="1311664"/>
          </a:xfrm>
        </p:spPr>
        <p:txBody>
          <a:bodyPr>
            <a:normAutofit/>
          </a:bodyPr>
          <a:lstStyle/>
          <a:p>
            <a:r>
              <a:rPr lang="en-US" dirty="0" err="1">
                <a:solidFill>
                  <a:srgbClr val="000000"/>
                </a:solidFill>
              </a:rPr>
              <a:t>Introducción</a:t>
            </a:r>
            <a:r>
              <a:rPr lang="en-US" dirty="0">
                <a:solidFill>
                  <a:srgbClr val="000000"/>
                </a:solidFill>
              </a:rPr>
              <a:t>:</a:t>
            </a:r>
          </a:p>
        </p:txBody>
      </p:sp>
      <p:sp>
        <p:nvSpPr>
          <p:cNvPr id="3" name="Content Placeholder 2">
            <a:extLst>
              <a:ext uri="{FF2B5EF4-FFF2-40B4-BE49-F238E27FC236}">
                <a16:creationId xmlns:a16="http://schemas.microsoft.com/office/drawing/2014/main" id="{DFC3B9FD-D034-4B09-B6F0-E676E0B2028A}"/>
              </a:ext>
            </a:extLst>
          </p:cNvPr>
          <p:cNvSpPr>
            <a:spLocks noGrp="1"/>
          </p:cNvSpPr>
          <p:nvPr>
            <p:ph idx="1"/>
          </p:nvPr>
        </p:nvSpPr>
        <p:spPr>
          <a:xfrm>
            <a:off x="708165" y="2272143"/>
            <a:ext cx="4803635" cy="3788830"/>
          </a:xfrm>
        </p:spPr>
        <p:txBody>
          <a:bodyPr anchor="ctr">
            <a:normAutofit lnSpcReduction="10000"/>
          </a:bodyPr>
          <a:lstStyle/>
          <a:p>
            <a:r>
              <a:rPr lang="es-ES" dirty="0">
                <a:solidFill>
                  <a:srgbClr val="000000"/>
                </a:solidFill>
              </a:rPr>
              <a:t>Esta es una lección sobre la importancia y el papel del Antiguo Testamento.</a:t>
            </a:r>
          </a:p>
          <a:p>
            <a:r>
              <a:rPr lang="es-ES" dirty="0">
                <a:solidFill>
                  <a:srgbClr val="000000"/>
                </a:solidFill>
              </a:rPr>
              <a:t>Los mandamientos del Antiguo Testamento no son nuestros mandamientos</a:t>
            </a:r>
          </a:p>
          <a:p>
            <a:r>
              <a:rPr lang="es-ES" dirty="0">
                <a:solidFill>
                  <a:srgbClr val="000000"/>
                </a:solidFill>
              </a:rPr>
              <a:t>Sin embargo, el Antiguo Testamento tiene un lugar en nuestro estudio</a:t>
            </a:r>
            <a:endParaRPr lang="en-US" dirty="0">
              <a:solidFill>
                <a:srgbClr val="000000"/>
              </a:solidFill>
            </a:endParaRPr>
          </a:p>
        </p:txBody>
      </p:sp>
    </p:spTree>
    <p:extLst>
      <p:ext uri="{BB962C8B-B14F-4D97-AF65-F5344CB8AC3E}">
        <p14:creationId xmlns:p14="http://schemas.microsoft.com/office/powerpoint/2010/main" val="60132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221983C7-6977-4A56-9D3F-408946F19FC3}"/>
              </a:ext>
            </a:extLst>
          </p:cNvPr>
          <p:cNvSpPr>
            <a:spLocks noGrp="1"/>
          </p:cNvSpPr>
          <p:nvPr>
            <p:ph type="title"/>
          </p:nvPr>
        </p:nvSpPr>
        <p:spPr>
          <a:xfrm>
            <a:off x="671119" y="486878"/>
            <a:ext cx="5981351" cy="1311664"/>
          </a:xfrm>
        </p:spPr>
        <p:txBody>
          <a:bodyPr>
            <a:normAutofit/>
          </a:bodyPr>
          <a:lstStyle/>
          <a:p>
            <a:r>
              <a:rPr lang="es-ES" sz="3600" dirty="0">
                <a:solidFill>
                  <a:srgbClr val="000000"/>
                </a:solidFill>
              </a:rPr>
              <a:t>Adición a la Promesa Abrahámica-Gálatas 3:17-</a:t>
            </a:r>
            <a:endParaRPr lang="en-US" sz="3600" dirty="0">
              <a:solidFill>
                <a:srgbClr val="000000"/>
              </a:solidFill>
            </a:endParaRPr>
          </a:p>
        </p:txBody>
      </p:sp>
      <p:sp>
        <p:nvSpPr>
          <p:cNvPr id="3" name="Content Placeholder 2">
            <a:extLst>
              <a:ext uri="{FF2B5EF4-FFF2-40B4-BE49-F238E27FC236}">
                <a16:creationId xmlns:a16="http://schemas.microsoft.com/office/drawing/2014/main" id="{F8309337-DDB9-452A-A6D6-1F554BEE3F42}"/>
              </a:ext>
            </a:extLst>
          </p:cNvPr>
          <p:cNvSpPr>
            <a:spLocks noGrp="1"/>
          </p:cNvSpPr>
          <p:nvPr>
            <p:ph idx="1"/>
          </p:nvPr>
        </p:nvSpPr>
        <p:spPr>
          <a:xfrm>
            <a:off x="365761" y="1968145"/>
            <a:ext cx="5554669" cy="4402977"/>
          </a:xfrm>
        </p:spPr>
        <p:txBody>
          <a:bodyPr anchor="ctr">
            <a:normAutofit lnSpcReduction="10000"/>
          </a:bodyPr>
          <a:lstStyle/>
          <a:p>
            <a:r>
              <a:rPr lang="es-ES" dirty="0">
                <a:solidFill>
                  <a:srgbClr val="000000"/>
                </a:solidFill>
              </a:rPr>
              <a:t>La ley fue dada 430 años después de la promesa a Abraham.</a:t>
            </a:r>
          </a:p>
          <a:p>
            <a:r>
              <a:rPr lang="es-ES" dirty="0">
                <a:solidFill>
                  <a:srgbClr val="000000"/>
                </a:solidFill>
              </a:rPr>
              <a:t>No anula ni reemplaza la promesa</a:t>
            </a:r>
          </a:p>
          <a:p>
            <a:r>
              <a:rPr lang="es-ES" dirty="0">
                <a:solidFill>
                  <a:srgbClr val="000000"/>
                </a:solidFill>
              </a:rPr>
              <a:t>Fue agregado debido a las transgresiones-versículo 19</a:t>
            </a:r>
          </a:p>
          <a:p>
            <a:r>
              <a:rPr lang="es-ES" dirty="0">
                <a:solidFill>
                  <a:srgbClr val="000000"/>
                </a:solidFill>
              </a:rPr>
              <a:t>Para durar hasta la venida de Cristo-versículo 19</a:t>
            </a:r>
          </a:p>
          <a:p>
            <a:r>
              <a:rPr lang="es-ES" dirty="0">
                <a:solidFill>
                  <a:srgbClr val="000000"/>
                </a:solidFill>
              </a:rPr>
              <a:t>No podía dar vida-Versículo 21</a:t>
            </a:r>
          </a:p>
          <a:p>
            <a:r>
              <a:rPr lang="es-ES" dirty="0">
                <a:solidFill>
                  <a:srgbClr val="000000"/>
                </a:solidFill>
              </a:rPr>
              <a:t>Concluyó todo bajo pecado-Versículo 22</a:t>
            </a:r>
            <a:endParaRPr lang="en-US" dirty="0">
              <a:solidFill>
                <a:srgbClr val="000000"/>
              </a:solidFill>
            </a:endParaRPr>
          </a:p>
        </p:txBody>
      </p:sp>
      <p:sp>
        <p:nvSpPr>
          <p:cNvPr id="7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Should we still be living the Law of Moses?">
            <a:extLst>
              <a:ext uri="{FF2B5EF4-FFF2-40B4-BE49-F238E27FC236}">
                <a16:creationId xmlns:a16="http://schemas.microsoft.com/office/drawing/2014/main" id="{3D485FE7-AD42-4C89-8082-6B829772A4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127" r="12374" b="-1"/>
          <a:stretch/>
        </p:blipFill>
        <p:spPr bwMode="auto">
          <a:xfrm>
            <a:off x="6893318" y="770037"/>
            <a:ext cx="5298683" cy="6095156"/>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7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Pin by green as glass on History - Archeo. Alphabets, Cuneiform ...">
            <a:extLst>
              <a:ext uri="{FF2B5EF4-FFF2-40B4-BE49-F238E27FC236}">
                <a16:creationId xmlns:a16="http://schemas.microsoft.com/office/drawing/2014/main" id="{3A8C65F5-D3CC-4C9F-8930-2D462F4233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78" r="-2" b="-2"/>
          <a:stretch/>
        </p:blipFill>
        <p:spPr bwMode="auto">
          <a:xfrm>
            <a:off x="-1" y="3725"/>
            <a:ext cx="5504917" cy="685054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86BA5DB7-BF33-463C-AE3A-DD318F534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213795-9F16-4DA5-8F16-E04797D59A3A}"/>
              </a:ext>
            </a:extLst>
          </p:cNvPr>
          <p:cNvSpPr>
            <a:spLocks noGrp="1"/>
          </p:cNvSpPr>
          <p:nvPr>
            <p:ph type="title"/>
          </p:nvPr>
        </p:nvSpPr>
        <p:spPr>
          <a:xfrm>
            <a:off x="6094105" y="802955"/>
            <a:ext cx="4977976" cy="1454051"/>
          </a:xfrm>
        </p:spPr>
        <p:txBody>
          <a:bodyPr>
            <a:normAutofit/>
          </a:bodyPr>
          <a:lstStyle/>
          <a:p>
            <a:r>
              <a:rPr lang="en-US" dirty="0">
                <a:solidFill>
                  <a:srgbClr val="000000"/>
                </a:solidFill>
              </a:rPr>
              <a:t>Maestro de Escuela-</a:t>
            </a:r>
            <a:r>
              <a:rPr lang="en-US" dirty="0" err="1">
                <a:solidFill>
                  <a:srgbClr val="000000"/>
                </a:solidFill>
              </a:rPr>
              <a:t>Gálatas</a:t>
            </a:r>
            <a:r>
              <a:rPr lang="en-US" dirty="0">
                <a:solidFill>
                  <a:srgbClr val="000000"/>
                </a:solidFill>
              </a:rPr>
              <a:t> 3:24</a:t>
            </a:r>
          </a:p>
        </p:txBody>
      </p:sp>
      <p:sp>
        <p:nvSpPr>
          <p:cNvPr id="3" name="Content Placeholder 2">
            <a:extLst>
              <a:ext uri="{FF2B5EF4-FFF2-40B4-BE49-F238E27FC236}">
                <a16:creationId xmlns:a16="http://schemas.microsoft.com/office/drawing/2014/main" id="{5FF7AC6F-88AB-4D74-B319-E30BDA64B52B}"/>
              </a:ext>
            </a:extLst>
          </p:cNvPr>
          <p:cNvSpPr>
            <a:spLocks noGrp="1"/>
          </p:cNvSpPr>
          <p:nvPr>
            <p:ph idx="1"/>
          </p:nvPr>
        </p:nvSpPr>
        <p:spPr>
          <a:xfrm>
            <a:off x="6090574" y="2421682"/>
            <a:ext cx="5833202" cy="4070558"/>
          </a:xfrm>
        </p:spPr>
        <p:txBody>
          <a:bodyPr anchor="ctr">
            <a:normAutofit/>
          </a:bodyPr>
          <a:lstStyle/>
          <a:p>
            <a:r>
              <a:rPr lang="es-ES" dirty="0">
                <a:solidFill>
                  <a:srgbClr val="000000"/>
                </a:solidFill>
              </a:rPr>
              <a:t>Ilustración de pedagogo,</a:t>
            </a:r>
          </a:p>
          <a:p>
            <a:pPr lvl="1"/>
            <a:r>
              <a:rPr lang="es-ES" dirty="0">
                <a:solidFill>
                  <a:srgbClr val="000000"/>
                </a:solidFill>
              </a:rPr>
              <a:t>Sirviente, tutor, trayendo hijos de padres a maestros</a:t>
            </a:r>
          </a:p>
          <a:p>
            <a:r>
              <a:rPr lang="es-ES" dirty="0">
                <a:solidFill>
                  <a:srgbClr val="000000"/>
                </a:solidFill>
              </a:rPr>
              <a:t>Liberar la custodia al maestro</a:t>
            </a:r>
          </a:p>
          <a:p>
            <a:pPr lvl="1"/>
            <a:r>
              <a:rPr lang="es-ES" dirty="0">
                <a:solidFill>
                  <a:srgbClr val="000000"/>
                </a:solidFill>
              </a:rPr>
              <a:t>Ley trayendo a Cristo</a:t>
            </a:r>
          </a:p>
          <a:p>
            <a:r>
              <a:rPr lang="es-ES" dirty="0">
                <a:solidFill>
                  <a:srgbClr val="000000"/>
                </a:solidFill>
              </a:rPr>
              <a:t>Aplicado a los judíos, y para esa dispensación</a:t>
            </a:r>
          </a:p>
          <a:p>
            <a:r>
              <a:rPr lang="es-ES" dirty="0">
                <a:solidFill>
                  <a:srgbClr val="000000"/>
                </a:solidFill>
              </a:rPr>
              <a:t>Ya no bajo un maestro de escuela-verso 25</a:t>
            </a:r>
            <a:endParaRPr lang="en-US" dirty="0">
              <a:solidFill>
                <a:srgbClr val="000000"/>
              </a:solidFill>
            </a:endParaRPr>
          </a:p>
        </p:txBody>
      </p:sp>
    </p:spTree>
    <p:extLst>
      <p:ext uri="{BB962C8B-B14F-4D97-AF65-F5344CB8AC3E}">
        <p14:creationId xmlns:p14="http://schemas.microsoft.com/office/powerpoint/2010/main" val="281585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May 2017 - Blessed to be a Blessing | Comfort My People">
            <a:extLst>
              <a:ext uri="{FF2B5EF4-FFF2-40B4-BE49-F238E27FC236}">
                <a16:creationId xmlns:a16="http://schemas.microsoft.com/office/drawing/2014/main" id="{DBBA1B2A-1419-49D4-95CA-C906D88769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 r="-2" b="291"/>
          <a:stretch/>
        </p:blipFill>
        <p:spPr bwMode="auto">
          <a:xfrm>
            <a:off x="5033394" y="10"/>
            <a:ext cx="7158606"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21C517-3C05-4989-A271-13B589E3526D}"/>
              </a:ext>
            </a:extLst>
          </p:cNvPr>
          <p:cNvSpPr>
            <a:spLocks noGrp="1"/>
          </p:cNvSpPr>
          <p:nvPr>
            <p:ph type="title"/>
          </p:nvPr>
        </p:nvSpPr>
        <p:spPr>
          <a:xfrm>
            <a:off x="0" y="433133"/>
            <a:ext cx="5417311" cy="1597012"/>
          </a:xfrm>
        </p:spPr>
        <p:txBody>
          <a:bodyPr anchor="b">
            <a:normAutofit/>
          </a:bodyPr>
          <a:lstStyle/>
          <a:p>
            <a:pPr algn="ctr"/>
            <a:r>
              <a:rPr lang="es-ES" sz="3600" dirty="0"/>
              <a:t>Testimonio de Cristo y Justicia - Romanos 3: 21-22</a:t>
            </a:r>
            <a:endParaRPr lang="en-US" sz="2400"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FB017BF-A371-4B71-A416-D7B59A474511}"/>
              </a:ext>
            </a:extLst>
          </p:cNvPr>
          <p:cNvSpPr>
            <a:spLocks noGrp="1"/>
          </p:cNvSpPr>
          <p:nvPr>
            <p:ph idx="1"/>
          </p:nvPr>
        </p:nvSpPr>
        <p:spPr>
          <a:xfrm>
            <a:off x="371094" y="2718054"/>
            <a:ext cx="4475226" cy="3420702"/>
          </a:xfrm>
        </p:spPr>
        <p:txBody>
          <a:bodyPr anchor="t">
            <a:normAutofit/>
          </a:bodyPr>
          <a:lstStyle/>
          <a:p>
            <a:r>
              <a:rPr lang="es-ES" sz="2400" dirty="0"/>
              <a:t>Testifica de Cristo</a:t>
            </a:r>
          </a:p>
          <a:p>
            <a:pPr lvl="1"/>
            <a:r>
              <a:rPr lang="es-ES" sz="2000" dirty="0"/>
              <a:t>Juan 5: 39-40; 46</a:t>
            </a:r>
          </a:p>
          <a:p>
            <a:r>
              <a:rPr lang="es-ES" sz="2400" dirty="0"/>
              <a:t>Testifica de su muerte, sepultura, resurrección y la predicación del arrepentimiento</a:t>
            </a:r>
          </a:p>
          <a:p>
            <a:pPr lvl="1"/>
            <a:r>
              <a:rPr lang="es-ES" sz="2000" dirty="0"/>
              <a:t>Lucas 24: 44-49</a:t>
            </a:r>
          </a:p>
          <a:p>
            <a:r>
              <a:rPr lang="es-ES" sz="2400" dirty="0"/>
              <a:t>Escuchar lo que dice Cristo</a:t>
            </a:r>
          </a:p>
          <a:p>
            <a:pPr lvl="1"/>
            <a:r>
              <a:rPr lang="es-ES" sz="2000" dirty="0"/>
              <a:t>Hechos 3: 22-23</a:t>
            </a:r>
            <a:endParaRPr lang="en-US" dirty="0"/>
          </a:p>
        </p:txBody>
      </p:sp>
    </p:spTree>
    <p:extLst>
      <p:ext uri="{BB962C8B-B14F-4D97-AF65-F5344CB8AC3E}">
        <p14:creationId xmlns:p14="http://schemas.microsoft.com/office/powerpoint/2010/main" val="65982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The Law BEFORE Moses and Mt Sinai - The Plain Truth">
            <a:extLst>
              <a:ext uri="{FF2B5EF4-FFF2-40B4-BE49-F238E27FC236}">
                <a16:creationId xmlns:a16="http://schemas.microsoft.com/office/drawing/2014/main" id="{6E88CDF2-5A77-48A9-886B-22BB6A6CA7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50" r="17947"/>
          <a:stretch/>
        </p:blipFill>
        <p:spPr bwMode="auto">
          <a:xfrm>
            <a:off x="4137658" y="0"/>
            <a:ext cx="8058914"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E5336A-0C47-4594-8079-B043DE9410BF}"/>
              </a:ext>
            </a:extLst>
          </p:cNvPr>
          <p:cNvSpPr>
            <a:spLocks noGrp="1"/>
          </p:cNvSpPr>
          <p:nvPr>
            <p:ph type="title"/>
          </p:nvPr>
        </p:nvSpPr>
        <p:spPr>
          <a:xfrm>
            <a:off x="-92712" y="899317"/>
            <a:ext cx="4446528" cy="1580006"/>
          </a:xfrm>
        </p:spPr>
        <p:txBody>
          <a:bodyPr anchor="b">
            <a:normAutofit/>
          </a:bodyPr>
          <a:lstStyle/>
          <a:p>
            <a:pPr algn="ctr"/>
            <a:r>
              <a:rPr lang="es-ES" sz="3600" dirty="0"/>
              <a:t>Para nuestro aprendizaje Romanos 15: 4</a:t>
            </a:r>
            <a:endParaRPr lang="en-US" sz="3600" dirty="0"/>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D09FAE1-7684-4DA6-A082-48BFDC60475C}"/>
              </a:ext>
            </a:extLst>
          </p:cNvPr>
          <p:cNvSpPr>
            <a:spLocks noGrp="1"/>
          </p:cNvSpPr>
          <p:nvPr>
            <p:ph idx="1"/>
          </p:nvPr>
        </p:nvSpPr>
        <p:spPr>
          <a:xfrm>
            <a:off x="128016" y="2531617"/>
            <a:ext cx="4005072" cy="4143503"/>
          </a:xfrm>
        </p:spPr>
        <p:txBody>
          <a:bodyPr anchor="t">
            <a:normAutofit fontScale="92500" lnSpcReduction="20000"/>
          </a:bodyPr>
          <a:lstStyle/>
          <a:p>
            <a:r>
              <a:rPr lang="es-ES" dirty="0"/>
              <a:t>Paciencia, consuelo y esperanza</a:t>
            </a:r>
          </a:p>
          <a:p>
            <a:r>
              <a:rPr lang="es-ES" dirty="0"/>
              <a:t>Ejemplos de desobediencia y resultados</a:t>
            </a:r>
          </a:p>
          <a:p>
            <a:pPr lvl="1"/>
            <a:r>
              <a:rPr lang="es-ES" dirty="0"/>
              <a:t>1 Corintios 10: 11-12</a:t>
            </a:r>
          </a:p>
          <a:p>
            <a:pPr lvl="1"/>
            <a:r>
              <a:rPr lang="es-ES" dirty="0"/>
              <a:t>Hebreos 10: 28-31</a:t>
            </a:r>
          </a:p>
          <a:p>
            <a:r>
              <a:rPr lang="es-ES" dirty="0"/>
              <a:t>Entender la poderosa palabra y obra de Dios</a:t>
            </a:r>
          </a:p>
          <a:p>
            <a:pPr lvl="1"/>
            <a:r>
              <a:rPr lang="es-ES" dirty="0"/>
              <a:t>Hebreos 11: 3; 1: 2</a:t>
            </a:r>
          </a:p>
          <a:p>
            <a:pPr lvl="1"/>
            <a:r>
              <a:rPr lang="es-ES" dirty="0"/>
              <a:t>Salmos 33: 6; 9</a:t>
            </a:r>
          </a:p>
          <a:p>
            <a:pPr lvl="1"/>
            <a:r>
              <a:rPr lang="es-ES" dirty="0"/>
              <a:t>2 Pedro 3: 5</a:t>
            </a:r>
            <a:endParaRPr lang="en-US" dirty="0"/>
          </a:p>
        </p:txBody>
      </p:sp>
    </p:spTree>
    <p:extLst>
      <p:ext uri="{BB962C8B-B14F-4D97-AF65-F5344CB8AC3E}">
        <p14:creationId xmlns:p14="http://schemas.microsoft.com/office/powerpoint/2010/main" val="1941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Passover and Easter - Moses and Messiah | ICEJ International">
            <a:extLst>
              <a:ext uri="{FF2B5EF4-FFF2-40B4-BE49-F238E27FC236}">
                <a16:creationId xmlns:a16="http://schemas.microsoft.com/office/drawing/2014/main" id="{8FD23F94-AC18-4097-84D8-5291DF5342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732" b="1"/>
          <a:stretch/>
        </p:blipFill>
        <p:spPr bwMode="auto">
          <a:xfrm>
            <a:off x="4664280" y="10"/>
            <a:ext cx="752772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E1230D-C5EA-47F3-95D8-C3A6F6EDCA41}"/>
              </a:ext>
            </a:extLst>
          </p:cNvPr>
          <p:cNvSpPr>
            <a:spLocks noGrp="1"/>
          </p:cNvSpPr>
          <p:nvPr>
            <p:ph type="title"/>
          </p:nvPr>
        </p:nvSpPr>
        <p:spPr>
          <a:xfrm>
            <a:off x="295593" y="796671"/>
            <a:ext cx="3358134" cy="1124712"/>
          </a:xfrm>
        </p:spPr>
        <p:txBody>
          <a:bodyPr anchor="b">
            <a:normAutofit/>
          </a:bodyPr>
          <a:lstStyle/>
          <a:p>
            <a:r>
              <a:rPr lang="es-MX" sz="5400" dirty="0"/>
              <a:t>Conclusión</a:t>
            </a: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16C96A9-8EE7-4C38-873A-2E08ECBD7684}"/>
              </a:ext>
            </a:extLst>
          </p:cNvPr>
          <p:cNvSpPr>
            <a:spLocks noGrp="1"/>
          </p:cNvSpPr>
          <p:nvPr>
            <p:ph idx="1"/>
          </p:nvPr>
        </p:nvSpPr>
        <p:spPr>
          <a:xfrm>
            <a:off x="371094" y="2718054"/>
            <a:ext cx="6724650" cy="3207258"/>
          </a:xfrm>
        </p:spPr>
        <p:txBody>
          <a:bodyPr anchor="t">
            <a:normAutofit/>
          </a:bodyPr>
          <a:lstStyle/>
          <a:p>
            <a:r>
              <a:rPr lang="es-ES" sz="3600" dirty="0"/>
              <a:t>Debemos creer y obedecer a Cristo</a:t>
            </a:r>
          </a:p>
          <a:p>
            <a:r>
              <a:rPr lang="es-ES" sz="3600" dirty="0"/>
              <a:t>Debemos vivir por el nuevo pacto</a:t>
            </a:r>
          </a:p>
          <a:p>
            <a:pPr lvl="1"/>
            <a:r>
              <a:rPr lang="es-ES" sz="3200" dirty="0"/>
              <a:t>Hebreos 10: 19-23</a:t>
            </a:r>
          </a:p>
          <a:p>
            <a:pPr lvl="1"/>
            <a:r>
              <a:rPr lang="es-ES" sz="3200" dirty="0"/>
              <a:t>Gálatas 3: 8-9; 13-14; 26-29</a:t>
            </a:r>
            <a:endParaRPr lang="en-US" sz="3200" dirty="0"/>
          </a:p>
        </p:txBody>
      </p:sp>
    </p:spTree>
    <p:extLst>
      <p:ext uri="{BB962C8B-B14F-4D97-AF65-F5344CB8AC3E}">
        <p14:creationId xmlns:p14="http://schemas.microsoft.com/office/powerpoint/2010/main" val="124435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2047</Words>
  <Application>Microsoft Office PowerPoint</Application>
  <PresentationFormat>Widescreen</PresentationFormat>
  <Paragraphs>65</Paragraphs>
  <Slides>7</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Entonces, ¿Qué es la ley?</vt:lpstr>
      <vt:lpstr>Introducción:</vt:lpstr>
      <vt:lpstr>Adición a la Promesa Abrahámica-Gálatas 3:17-</vt:lpstr>
      <vt:lpstr>Maestro de Escuela-Gálatas 3:24</vt:lpstr>
      <vt:lpstr>Testimonio de Cristo y Justicia - Romanos 3: 21-22</vt:lpstr>
      <vt:lpstr>Para nuestro aprendizaje Romanos 15: 4</vt:lpstr>
      <vt:lpstr>Conclusión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Then Is The Law?</dc:title>
  <dc:creator>John Welch</dc:creator>
  <cp:lastModifiedBy>Andres Pong</cp:lastModifiedBy>
  <cp:revision>7</cp:revision>
  <dcterms:created xsi:type="dcterms:W3CDTF">2020-08-22T14:54:42Z</dcterms:created>
  <dcterms:modified xsi:type="dcterms:W3CDTF">2020-08-22T18:54:09Z</dcterms:modified>
</cp:coreProperties>
</file>