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86842" autoAdjust="0"/>
  </p:normalViewPr>
  <p:slideViewPr>
    <p:cSldViewPr snapToGrid="0">
      <p:cViewPr varScale="1">
        <p:scale>
          <a:sx n="99" d="100"/>
          <a:sy n="9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6B10693-BDA4-4809-8C54-9EBD54E698DF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D0DB0A5-34FC-4718-A855-BAB52DBA8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0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154168F-4A67-4185-8522-C1E8F5ABFCB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3ADAD2E-BAF2-4177-9EF6-CBCA6837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5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7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9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DAD2E-BAF2-4177-9EF6-CBCA6837A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67" y="0"/>
            <a:ext cx="12327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866901"/>
            <a:ext cx="11620500" cy="49450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4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88A2-5785-4291-ACA6-0324E4EC6E2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B7A3-7D9F-41D2-9748-9134CCE5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/>
          <a:stretch/>
        </p:blipFill>
        <p:spPr bwMode="auto">
          <a:xfrm>
            <a:off x="20" y="1472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5310" y="4287390"/>
            <a:ext cx="7850908" cy="2585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TODAS LAS COSAS NUEVAS</a:t>
            </a:r>
          </a:p>
          <a:p>
            <a:pPr algn="ctr"/>
            <a:r>
              <a:rPr lang="es-MX" sz="5400" dirty="0" err="1">
                <a:solidFill>
                  <a:schemeClr val="bg1"/>
                </a:solidFill>
                <a:latin typeface="Britannic Bold" panose="020B0903060703020204" pitchFamily="34" charset="0"/>
              </a:rPr>
              <a:t>Apo</a:t>
            </a:r>
            <a:r>
              <a:rPr lang="es-MX" sz="5400" dirty="0">
                <a:solidFill>
                  <a:schemeClr val="bg1"/>
                </a:solidFill>
                <a:latin typeface="Britannic Bold" panose="020B0903060703020204" pitchFamily="34" charset="0"/>
              </a:rPr>
              <a:t> 21:1-6</a:t>
            </a:r>
            <a:endParaRPr lang="en-US" sz="5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5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4701" cy="1621937"/>
          </a:xfrm>
        </p:spPr>
        <p:txBody>
          <a:bodyPr>
            <a:normAutofit/>
          </a:bodyPr>
          <a:lstStyle/>
          <a:p>
            <a:r>
              <a:rPr lang="en-US" sz="6600" dirty="0" err="1"/>
              <a:t>Introducción-Enseña</a:t>
            </a:r>
            <a:r>
              <a:rPr lang="en-US" sz="6600" dirty="0"/>
              <a:t> Tres </a:t>
            </a:r>
            <a:r>
              <a:rPr lang="en-US" sz="6600" dirty="0" err="1"/>
              <a:t>Cosas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Su Presencia Perpetua</a:t>
            </a:r>
          </a:p>
          <a:p>
            <a:r>
              <a:rPr lang="es-ES" sz="4800" dirty="0"/>
              <a:t>El Destierro del dolor y la muerte</a:t>
            </a:r>
          </a:p>
          <a:p>
            <a:r>
              <a:rPr lang="es-ES" sz="4800" dirty="0"/>
              <a:t>Hago todas las cosas nuevas</a:t>
            </a:r>
          </a:p>
          <a:p>
            <a:pPr lvl="1"/>
            <a:r>
              <a:rPr lang="es-ES" sz="4400" dirty="0"/>
              <a:t>Los dos primeros conducen a esto</a:t>
            </a:r>
          </a:p>
          <a:p>
            <a:pPr lvl="1"/>
            <a:r>
              <a:rPr lang="es-ES" sz="4400" dirty="0"/>
              <a:t>Nos concentraremos en este último</a:t>
            </a:r>
          </a:p>
          <a:p>
            <a:pPr lvl="1"/>
            <a:r>
              <a:rPr lang="es-ES" sz="4400" dirty="0"/>
              <a:t>Esto no puede ser ignorado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00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Tememos</a:t>
            </a:r>
            <a:r>
              <a:rPr lang="en-US" sz="6000" dirty="0"/>
              <a:t> a lo Nuevo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Sabemos con qué frecuencia lo nuevo es un error</a:t>
            </a:r>
          </a:p>
          <a:p>
            <a:r>
              <a:rPr lang="es-ES" dirty="0"/>
              <a:t>Pero sabemos que las cosas a menudo necesitan ser cambiadas</a:t>
            </a:r>
          </a:p>
          <a:p>
            <a:r>
              <a:rPr lang="es-ES" dirty="0"/>
              <a:t>Algunas de nuestras cosas necesitan ser quitadas, ya que son perjudiciales para los demás</a:t>
            </a:r>
          </a:p>
          <a:p>
            <a:r>
              <a:rPr lang="es-ES" dirty="0"/>
              <a:t>Así, a menudo es un deber acoger el cambio</a:t>
            </a:r>
          </a:p>
          <a:p>
            <a:r>
              <a:rPr lang="es-ES" dirty="0"/>
              <a:t>Pero si miramos la costumbre inmutable como la única cosa santa </a:t>
            </a:r>
            <a:r>
              <a:rPr lang="es-ES" dirty="0" err="1"/>
              <a:t>asi</a:t>
            </a:r>
            <a:r>
              <a:rPr lang="es-ES" dirty="0"/>
              <a:t> es el mundo</a:t>
            </a:r>
          </a:p>
          <a:p>
            <a:pPr lvl="1"/>
            <a:r>
              <a:rPr lang="es-ES" dirty="0"/>
              <a:t>Piensan que el cambio trae más males de lo que cura</a:t>
            </a:r>
          </a:p>
          <a:p>
            <a:pPr lvl="1"/>
            <a:r>
              <a:rPr lang="es-ES" dirty="0"/>
              <a:t>Es más fácil destruir que crear</a:t>
            </a:r>
          </a:p>
          <a:p>
            <a:pPr lvl="1"/>
            <a:r>
              <a:rPr lang="es-ES" dirty="0"/>
              <a:t>Prefiero soportar algunas miserias que ser sumergido en una inundación de cambio encabezado donde no sabemos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Tres hombres felices de cambiar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El vértigo infantil de ver las cosas al revés</a:t>
            </a:r>
          </a:p>
          <a:p>
            <a:pPr lvl="1"/>
            <a:r>
              <a:rPr lang="es-ES" sz="3200" dirty="0"/>
              <a:t>No se preocupan más por lo nuevo que por lo viejo</a:t>
            </a:r>
          </a:p>
          <a:p>
            <a:r>
              <a:rPr lang="es-ES" sz="3600" dirty="0"/>
              <a:t>Aquellos que sienten que la vida les es tan dura o cruel que están seguros de que cualquier cambio será mejor</a:t>
            </a:r>
          </a:p>
          <a:p>
            <a:r>
              <a:rPr lang="es-ES" sz="3600" dirty="0"/>
              <a:t>Otros no ven sino la esperanza de la humanidad en todo lo que rompe una costumbre establecida</a:t>
            </a:r>
          </a:p>
          <a:p>
            <a:r>
              <a:rPr lang="es-ES" sz="3600" dirty="0"/>
              <a:t>Estos sienten que la larga permanencia en un estado conduce a la decadencia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01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Nuevas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Destinado a declarar buenas noticias</a:t>
            </a:r>
          </a:p>
          <a:p>
            <a:r>
              <a:rPr lang="es-ES" sz="4000" dirty="0"/>
              <a:t>Debe ser una buena noticia para aquellos que desean el cambio, pero una verdadera reprensión a aquellos que temen dejar lo viejo</a:t>
            </a:r>
          </a:p>
          <a:p>
            <a:r>
              <a:rPr lang="es-ES" sz="4000" dirty="0"/>
              <a:t>No es un eco de nuestros propios corazones</a:t>
            </a:r>
          </a:p>
          <a:p>
            <a:pPr lvl="1"/>
            <a:r>
              <a:rPr lang="es-ES" sz="3600" dirty="0"/>
              <a:t>Cambia esos deseos naturales y los purifica</a:t>
            </a:r>
          </a:p>
          <a:p>
            <a:pPr lvl="1"/>
            <a:r>
              <a:rPr lang="es-ES" sz="3600" dirty="0"/>
              <a:t>No podemos traer sus palabras para satisfacer nuestras propias esperanzas y temores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34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escrito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s-ES" dirty="0"/>
              <a:t>El templo había caído</a:t>
            </a:r>
          </a:p>
          <a:p>
            <a:r>
              <a:rPr lang="es-ES" dirty="0"/>
              <a:t>Así que he aquí el tabernáculo de Dios está con los hombres</a:t>
            </a:r>
          </a:p>
          <a:p>
            <a:r>
              <a:rPr lang="es-ES" dirty="0"/>
              <a:t>El cambio ocurrió pero todavía tenemos un Antiguo y Nuevo Testamento</a:t>
            </a:r>
          </a:p>
          <a:p>
            <a:r>
              <a:rPr lang="es-ES" dirty="0"/>
              <a:t>Mateo 5: 17-18</a:t>
            </a:r>
          </a:p>
          <a:p>
            <a:pPr lvl="1"/>
            <a:r>
              <a:rPr lang="es-ES" dirty="0"/>
              <a:t>No penséis que he venido para destruir la ley o los profetas: no he venido a destruir, sino a cumplir. (18) Porque de cierto os digo que hasta que el cielo y la tierra pasen, ni una J ni una tilde no pasarán de la ley, hasta que todo se cumpla.</a:t>
            </a:r>
          </a:p>
          <a:p>
            <a:r>
              <a:rPr lang="es-ES" dirty="0"/>
              <a:t>1 Corintios 10: 6-11</a:t>
            </a:r>
          </a:p>
          <a:p>
            <a:r>
              <a:rPr lang="es-ES" dirty="0"/>
              <a:t>Romanos 15: 4</a:t>
            </a:r>
          </a:p>
          <a:p>
            <a:r>
              <a:rPr lang="es-ES" dirty="0"/>
              <a:t>Juan 5:39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Él siempre ha hecho las cosas nuevas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Él se sienta en inmutable majestad a través de todos los cambios aquí</a:t>
            </a:r>
          </a:p>
          <a:p>
            <a:r>
              <a:rPr lang="es-ES" sz="3600" dirty="0"/>
              <a:t>Salmos 102: 24-27 KJV</a:t>
            </a:r>
          </a:p>
          <a:p>
            <a:pPr lvl="1"/>
            <a:r>
              <a:rPr lang="es-ES" sz="3200" dirty="0"/>
              <a:t>Yo dije: Oh Dios mío, no me lleves en medio de mis días; Tus años son por todas las generaciones. (25) Tú has puesto los cimientos de la tierra, y los cielos son obra de tus manos. (26) Perecerán, pero tú perseverarás; todos ellos se envejecerán como un vestido; Como una vestidura los cambiarás, y serán cambiados. (27) Pero tú eres el mismo, y tus años no tendrán fin.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4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esperando</a:t>
            </a:r>
            <a:r>
              <a:rPr lang="en-US" dirty="0"/>
              <a:t> la </a:t>
            </a:r>
            <a:r>
              <a:rPr lang="en-US" dirty="0" err="1"/>
              <a:t>próxima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sz="2600" dirty="0">
                <a:solidFill>
                  <a:prstClr val="white"/>
                </a:solidFill>
              </a:rPr>
              <a:t>¿Tememos el cambio como si perdiéramos todo lo que vivimos?</a:t>
            </a:r>
          </a:p>
          <a:p>
            <a:pPr lvl="1"/>
            <a:r>
              <a:rPr lang="es-ES" sz="2200" dirty="0">
                <a:solidFill>
                  <a:prstClr val="white"/>
                </a:solidFill>
              </a:rPr>
              <a:t>Tenemos poca fe en el Dios que hace todas las cosas nuevas</a:t>
            </a:r>
          </a:p>
          <a:p>
            <a:pPr lvl="0"/>
            <a:r>
              <a:rPr lang="es-ES" sz="2600" dirty="0">
                <a:solidFill>
                  <a:prstClr val="white"/>
                </a:solidFill>
              </a:rPr>
              <a:t>¿Estamos listos para un nuevo mundo como una novedad ya que estamos cansados de lo viejo?</a:t>
            </a:r>
          </a:p>
          <a:p>
            <a:pPr lvl="1"/>
            <a:r>
              <a:rPr lang="es-ES" sz="2200" dirty="0">
                <a:solidFill>
                  <a:prstClr val="white"/>
                </a:solidFill>
              </a:rPr>
              <a:t>No podemos entender las riquezas verdaderas</a:t>
            </a:r>
          </a:p>
          <a:p>
            <a:pPr lvl="0"/>
            <a:r>
              <a:rPr lang="es-ES" sz="2600" dirty="0">
                <a:solidFill>
                  <a:prstClr val="white"/>
                </a:solidFill>
              </a:rPr>
              <a:t>Debemos confiar en Él como pertenecientes a lo viejo y lo nuevo</a:t>
            </a:r>
          </a:p>
          <a:p>
            <a:pPr lvl="1"/>
            <a:r>
              <a:rPr lang="es-ES" sz="2200" dirty="0">
                <a:solidFill>
                  <a:prstClr val="white"/>
                </a:solidFill>
              </a:rPr>
              <a:t>Sus poderosas obras de antaño darán lugar a obras más poderosas mañana.</a:t>
            </a:r>
          </a:p>
          <a:p>
            <a:pPr lvl="1"/>
            <a:r>
              <a:rPr lang="es-ES" sz="2200" dirty="0">
                <a:solidFill>
                  <a:prstClr val="white"/>
                </a:solidFill>
              </a:rPr>
              <a:t>Sus actos pasados son el alimento que sostiene nuestra fe más grande</a:t>
            </a:r>
          </a:p>
          <a:p>
            <a:pPr lvl="0"/>
            <a:r>
              <a:rPr lang="es-ES" sz="2600" dirty="0">
                <a:solidFill>
                  <a:prstClr val="white"/>
                </a:solidFill>
              </a:rPr>
              <a:t>Toda nuestra historia pasada ha dejado su marca en nosotros</a:t>
            </a:r>
          </a:p>
          <a:p>
            <a:pPr lvl="1"/>
            <a:r>
              <a:rPr lang="es-ES" sz="2200" dirty="0">
                <a:solidFill>
                  <a:prstClr val="white"/>
                </a:solidFill>
              </a:rPr>
              <a:t>Oremos para que no nos haya dejado obstinados e indefensos contra los viejos hábitos</a:t>
            </a:r>
          </a:p>
          <a:p>
            <a:pPr lvl="1"/>
            <a:r>
              <a:rPr lang="es-ES" sz="2200" dirty="0">
                <a:solidFill>
                  <a:prstClr val="white"/>
                </a:solidFill>
              </a:rPr>
              <a:t>Prepara lo viejo para mejores usos</a:t>
            </a:r>
          </a:p>
          <a:p>
            <a:pPr lvl="0"/>
            <a:r>
              <a:rPr lang="es-ES" sz="2600" dirty="0">
                <a:solidFill>
                  <a:prstClr val="white"/>
                </a:solidFill>
              </a:rPr>
              <a:t>Colosenses 3: 9-11</a:t>
            </a:r>
          </a:p>
          <a:p>
            <a:pPr lvl="0"/>
            <a:r>
              <a:rPr lang="es-ES" sz="2600" dirty="0">
                <a:solidFill>
                  <a:prstClr val="white"/>
                </a:solidFill>
              </a:rPr>
              <a:t>2 Corintios 5: 116-17</a:t>
            </a:r>
          </a:p>
          <a:p>
            <a:pPr lvl="0"/>
            <a:r>
              <a:rPr lang="es-ES" sz="2600" dirty="0">
                <a:solidFill>
                  <a:prstClr val="white"/>
                </a:solidFill>
              </a:rPr>
              <a:t>Hebreos 8: 8-18</a:t>
            </a:r>
            <a:endParaRPr lang="en-US" sz="26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all things 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r="1" b="628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595" y="2811472"/>
            <a:ext cx="6357105" cy="1636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4077" y="1537173"/>
            <a:ext cx="470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El </a:t>
            </a:r>
            <a:r>
              <a:rPr lang="es-MX" sz="4000" dirty="0">
                <a:solidFill>
                  <a:schemeClr val="bg1"/>
                </a:solidFill>
              </a:rPr>
              <a:t>hace</a:t>
            </a:r>
          </a:p>
        </p:txBody>
      </p:sp>
    </p:spTree>
    <p:extLst>
      <p:ext uri="{BB962C8B-B14F-4D97-AF65-F5344CB8AC3E}">
        <p14:creationId xmlns:p14="http://schemas.microsoft.com/office/powerpoint/2010/main" val="141002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636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Britannic Bold</vt:lpstr>
      <vt:lpstr>Calibri</vt:lpstr>
      <vt:lpstr>Calibri Light</vt:lpstr>
      <vt:lpstr>Office Theme</vt:lpstr>
      <vt:lpstr>PowerPoint Presentation</vt:lpstr>
      <vt:lpstr>Introducción-Enseña Tres Cosas</vt:lpstr>
      <vt:lpstr>Tememos a lo Nuevo</vt:lpstr>
      <vt:lpstr>Tres hombres felices de cambiar</vt:lpstr>
      <vt:lpstr>Todas Las Cosas Nuevas</vt:lpstr>
      <vt:lpstr>¿Cuando fue escrito?</vt:lpstr>
      <vt:lpstr>Él siempre ha hecho las cosas nuevas</vt:lpstr>
      <vt:lpstr>¿Estamos esperando la próxima vez?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Things New</dc:title>
  <dc:creator>John Welch</dc:creator>
  <cp:lastModifiedBy>Andres Pong</cp:lastModifiedBy>
  <cp:revision>14</cp:revision>
  <cp:lastPrinted>2017-04-15T18:30:10Z</cp:lastPrinted>
  <dcterms:created xsi:type="dcterms:W3CDTF">2017-04-15T14:47:12Z</dcterms:created>
  <dcterms:modified xsi:type="dcterms:W3CDTF">2018-02-28T22:08:12Z</dcterms:modified>
</cp:coreProperties>
</file>