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5" autoAdjust="0"/>
    <p:restoredTop sz="94660"/>
  </p:normalViewPr>
  <p:slideViewPr>
    <p:cSldViewPr snapToGrid="0">
      <p:cViewPr>
        <p:scale>
          <a:sx n="100" d="100"/>
          <a:sy n="100" d="100"/>
        </p:scale>
        <p:origin x="13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C110-4602-4406-BE05-364B84557F4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CF325-2456-4318-8FCF-F6169C65B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3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B4C5E-AB41-49E8-92C6-0DC222C9690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9A86-9CD9-4EC5-866A-4ACA6EC31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0916" y="4314305"/>
            <a:ext cx="423949" cy="37466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07484" y="641850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66501" y="0"/>
            <a:ext cx="592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GRAN SALVACION QUE VALE LA PENA SUFRIR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1pPr>
            <a:lvl2pPr>
              <a:defRPr b="0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2pPr>
            <a:lvl3pPr>
              <a:defRPr b="0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3pPr>
            <a:lvl4pPr>
              <a:defRPr b="0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4pPr>
            <a:lvl5pPr>
              <a:defRPr b="0" i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illedCheese BTN Cn" panose="020B0606060402040206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9680" y="4110162"/>
            <a:ext cx="6658187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1CARTA DEL APOSTOL PEDRO</a:t>
            </a:r>
          </a:p>
        </p:txBody>
      </p:sp>
      <p:sp>
        <p:nvSpPr>
          <p:cNvPr id="4" name="Rectangle 3"/>
          <p:cNvSpPr/>
          <p:nvPr/>
        </p:nvSpPr>
        <p:spPr>
          <a:xfrm>
            <a:off x="865019" y="1304678"/>
            <a:ext cx="106526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LA GRAN </a:t>
            </a:r>
            <a:r>
              <a:rPr lang="es-ES" sz="80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SALVACIóN</a:t>
            </a:r>
            <a:r>
              <a:rPr lang="es-ES" sz="8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 QUE VALE </a:t>
            </a:r>
          </a:p>
          <a:p>
            <a:pPr algn="ctr"/>
            <a:r>
              <a:rPr lang="es-ES" sz="8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rilledCheese BTN Cn" panose="020B0606060402040206" pitchFamily="34" charset="0"/>
              </a:rPr>
              <a:t>LA PENA SUFRIR </a:t>
            </a:r>
            <a:endParaRPr lang="en-US" sz="80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rilledCheese BTN Cn" panose="020B06060604020402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4100" y="5052060"/>
            <a:ext cx="419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Andres Pong </a:t>
            </a:r>
          </a:p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  </a:t>
            </a:r>
            <a:r>
              <a:rPr 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Midland Texas</a:t>
            </a:r>
          </a:p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Louisiana y Lamesa</a:t>
            </a:r>
          </a:p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26-30,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Esta salvación es un regalo de Dios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Dios resguarda esta salvación  para todos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!Que regalo  valioso he inmerecido!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Tenemos todo para tener una gran fe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Esta salvación dada a</a:t>
            </a:r>
            <a:r>
              <a:rPr lang="es-MX" sz="3600" dirty="0"/>
              <a:t> </a:t>
            </a: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conocer a nosotros,  no antes sino en nuestro tiempo, demuestra su importancia.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Es la gran salvación de Dios, !vale la pena sufrir por ella!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6200" y="6118247"/>
            <a:ext cx="516467" cy="475193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10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246146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INTRODUCCI</a:t>
            </a:r>
            <a:r>
              <a:rPr lang="es-MX" dirty="0"/>
              <a:t>ó</a:t>
            </a:r>
            <a:r>
              <a:rPr lang="en-US" dirty="0"/>
              <a:t>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1067"/>
            <a:ext cx="10820400" cy="4959902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Pedro y su primer escrito</a:t>
            </a:r>
          </a:p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Serán algunas lecciones de esta preciosa carta</a:t>
            </a:r>
          </a:p>
          <a:p>
            <a:pPr marL="914400" indent="-914400">
              <a:buFont typeface="+mj-lt"/>
              <a:buAutoNum type="alphaUcPeriod"/>
            </a:pPr>
            <a:r>
              <a:rPr lang="es-ES" sz="48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En esta lección veremos: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participación divina en la salvación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Como está segura la misma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Como da alegría y prepara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relación de la salvación con el alma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sz="3500" dirty="0">
                <a:solidFill>
                  <a:schemeClr val="accent5">
                    <a:lumMod val="50000"/>
                  </a:schemeClr>
                </a:solidFill>
                <a:latin typeface="Bodoni MT Condensed" panose="02070606080606020203" pitchFamily="18" charset="0"/>
              </a:rPr>
              <a:t>La importancia para Dios del cristiano, más que profetas antiguos y más que ángeles. </a:t>
            </a:r>
          </a:p>
          <a:p>
            <a:endParaRPr lang="es-ES" sz="4800" dirty="0"/>
          </a:p>
          <a:p>
            <a:pPr lvl="1"/>
            <a:endParaRPr lang="es-ES" sz="4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55844"/>
            <a:ext cx="38862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122746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40" y="0"/>
            <a:ext cx="2880360" cy="1203960"/>
          </a:xfrm>
        </p:spPr>
        <p:txBody>
          <a:bodyPr>
            <a:normAutofit/>
          </a:bodyPr>
          <a:lstStyle/>
          <a:p>
            <a:r>
              <a:rPr lang="en-US" dirty="0"/>
              <a:t>1Pedro 1:1-12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71600"/>
            <a:ext cx="11856720" cy="5486400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rgbClr val="800000"/>
                </a:solidFill>
                <a:latin typeface="Georgia" panose="02040502050405020303" pitchFamily="18" charset="0"/>
              </a:rPr>
              <a:t>1Pe 1:1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Pedro, apóstol de Jesucristo: A los expatriados, de la dispersión en el Ponto, </a:t>
            </a:r>
            <a:r>
              <a:rPr lang="es-ES" sz="2400" dirty="0" err="1">
                <a:solidFill>
                  <a:prstClr val="black"/>
                </a:solidFill>
                <a:latin typeface="Georgia" panose="02040502050405020303" pitchFamily="18" charset="0"/>
              </a:rPr>
              <a:t>Galacia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, Capadocia, Asia y Bitinia, elegidos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según el previo conocimiento de Dios Padre, por la obra santificadora del Espíritu, para obedecer a Jesucristo y ser rociados con su sangre: Que la gracia y la paz os sean multiplicadas.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1:3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Bendito sea el Dios y Padre de nuestro Señor Jesucristo, quien según su gran misericordia, nos ha hecho nacer de nuevo a una esperanza viva, mediante la resurrección de Jesucristo de entre los muertos,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1:4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para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obtener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una herencia incorruptible, inmaculada, y que no se marchitará, reservada en los cielos para vosotros,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1:5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que sois protegidos por el poder de Dios mediante la fe, para la salvación que está preparada para ser revelada en el último tiempo.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1:6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En lo cual os regocijáis grandemente, aunque ahora, por un poco de tiempo si es necesario, seáis afligidos con diversas pruebas,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70320"/>
            <a:ext cx="3581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153211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40" y="0"/>
            <a:ext cx="2880360" cy="1203960"/>
          </a:xfrm>
        </p:spPr>
        <p:txBody>
          <a:bodyPr>
            <a:normAutofit/>
          </a:bodyPr>
          <a:lstStyle/>
          <a:p>
            <a:r>
              <a:rPr lang="en-US" dirty="0"/>
              <a:t>1Pedro 1:1-12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371600"/>
            <a:ext cx="11856720" cy="54864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1:7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para que la prueba de vuestra fe, más preciosa que el oro que perece, aunque probado por fuego, sea hallada que resulta en alabanza, gloria y honor en la revelación de Jesucristo;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1:8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 quien sin haber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le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visto,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le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amáis,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y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 quien ahora no veis, pero creéis en El,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y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os regocijáis grandemente con gozo inefable y lleno de gloria,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1:9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obteniendo, como resultado de vuestra fe, la salvación de vuestras almas.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1:10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Acerca de esta salvación, los profetas que profetizaron de la gracia que </a:t>
            </a:r>
            <a:r>
              <a:rPr lang="es-ES" sz="2400" i="1" dirty="0">
                <a:solidFill>
                  <a:srgbClr val="808080"/>
                </a:solidFill>
                <a:latin typeface="Georgia" panose="02040502050405020303" pitchFamily="18" charset="0"/>
              </a:rPr>
              <a:t>vendría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a vosotros, diligentemente inquirieron e indagaron,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procurando saber qué persona o tiempo indicaba el Espíritu de Cristo dentro de ellos, al predecir los sufrimientos de Cristo y las glorias que seguirían. </a:t>
            </a:r>
          </a:p>
          <a:p>
            <a:r>
              <a:rPr lang="es-ES" sz="2400" dirty="0">
                <a:solidFill>
                  <a:srgbClr val="008080"/>
                </a:solidFill>
                <a:latin typeface="Georgia" panose="02040502050405020303" pitchFamily="18" charset="0"/>
              </a:rPr>
              <a:t>1Pe 1:12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A ellos les fue revelado que no se servían a sí mismos, sino a vosotros, en estas cosas que ahora os han sido anunciadas mediante los que os predicaron el evangelio por el Espíritu Santo enviado del cielo; cosas a las cuales los ángeles anhelan mirar.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1940" y="6370320"/>
            <a:ext cx="3581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139421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PARTICIPACI</a:t>
            </a:r>
            <a:r>
              <a:rPr lang="es-MX" dirty="0"/>
              <a:t>ó</a:t>
            </a:r>
            <a:r>
              <a:rPr lang="en-US" dirty="0"/>
              <a:t>N DE LA DEIDAD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27494"/>
            <a:ext cx="10820400" cy="212343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El Padre nos escogió para esa  salvación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La intervención del Espíritu Santo  convenciendo de pecado...</a:t>
            </a:r>
          </a:p>
          <a:p>
            <a:pPr marL="742950" indent="-742950">
              <a:buFont typeface="+mj-lt"/>
              <a:buAutoNum type="alphaUcPeriod"/>
            </a:pPr>
            <a:r>
              <a:rPr lang="es-MX" sz="4000" dirty="0">
                <a:solidFill>
                  <a:schemeClr val="accent5">
                    <a:lumMod val="50000"/>
                  </a:schemeClr>
                </a:solidFill>
              </a:rPr>
              <a:t>La sangre preciosa de Jesucristo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9560" y="6355080"/>
            <a:ext cx="28956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101656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SALVACI</a:t>
            </a:r>
            <a:r>
              <a:rPr lang="es-MX" dirty="0"/>
              <a:t>ó</a:t>
            </a:r>
            <a:r>
              <a:rPr lang="en-US" dirty="0"/>
              <a:t>N ES ESPERANZA VIVA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Efectiva por la resurrección de Cristo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No mengua,  no se desgasta y no varia 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Su guarda es Dios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Nuestra ciudadanía esta segura</a:t>
            </a:r>
          </a:p>
          <a:p>
            <a:pPr marL="1200150" lvl="1" indent="-742950">
              <a:buFont typeface="+mj-lt"/>
              <a:buAutoNum type="alphaL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</a:rPr>
              <a:t>No os hagáis tesoros…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27180" y="6355080"/>
            <a:ext cx="304800" cy="37274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380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SALVACI</a:t>
            </a:r>
            <a:r>
              <a:rPr lang="es-MX" dirty="0"/>
              <a:t>ó</a:t>
            </a:r>
            <a:r>
              <a:rPr lang="en-US" dirty="0"/>
              <a:t>N QUE CAUSA GRAN ALEGRIA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1227"/>
            <a:ext cx="10820400" cy="31563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Alegría que fortalece la fe, para la aflicción.</a:t>
            </a:r>
            <a:endParaRPr lang="en-US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Aflicción que da paso a la prueba.</a:t>
            </a:r>
            <a:endParaRPr lang="en-US" sz="36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457200" indent="-457200">
              <a:buFont typeface="+mj-lt"/>
              <a:buAutoNum type="alphaUcPeriod"/>
            </a:pPr>
            <a:r>
              <a:rPr lang="es-MX" sz="3600" dirty="0">
                <a:solidFill>
                  <a:schemeClr val="accent5">
                    <a:lumMod val="50000"/>
                  </a:schemeClr>
                </a:solidFill>
                <a:effectLst/>
              </a:rPr>
              <a:t>Prueba de fuego, como se prueba el oro; para aprobarnos, para alabanza, gloria y honra, en el día cuando sea manifestado nuestro Señor.</a:t>
            </a:r>
            <a:endParaRPr lang="en-US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96700" y="6408420"/>
            <a:ext cx="320040" cy="365125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28667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SALVACI</a:t>
            </a:r>
            <a:r>
              <a:rPr lang="es-MX" dirty="0"/>
              <a:t>ó</a:t>
            </a:r>
            <a:r>
              <a:rPr lang="en-US" dirty="0"/>
              <a:t>N QUE LIBRA DEL INFIERNO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8693"/>
            <a:ext cx="10820400" cy="310557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Sin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haberle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visto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le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amaban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Habian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creido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Su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alegria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era de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fe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Resultado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, la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</a:rPr>
              <a:t>salvacion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6200" y="6224162"/>
            <a:ext cx="397933" cy="32279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8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388520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Salvación que ANHELABAN CONOCER PROFETAS Y ANGELES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2956560"/>
            <a:ext cx="10820400" cy="244517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Reservada solo a los creyentes en Cristo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Los profetas dieron su vida por ello</a:t>
            </a:r>
          </a:p>
          <a:p>
            <a:pPr marL="457200" indent="-457200">
              <a:buFont typeface="+mj-lt"/>
              <a:buAutoNum type="alphaUcPeriod"/>
            </a:pP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Los </a:t>
            </a:r>
            <a:r>
              <a:rPr lang="es-MX" sz="4400" dirty="0" err="1">
                <a:solidFill>
                  <a:schemeClr val="accent5">
                    <a:lumMod val="50000"/>
                  </a:schemeClr>
                </a:solidFill>
              </a:rPr>
              <a:t>angeles</a:t>
            </a: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no </a:t>
            </a:r>
            <a:r>
              <a:rPr lang="es-MX" sz="4400" dirty="0" err="1">
                <a:solidFill>
                  <a:schemeClr val="accent5">
                    <a:lumMod val="50000"/>
                  </a:schemeClr>
                </a:solidFill>
              </a:rPr>
              <a:t>sabian</a:t>
            </a:r>
            <a:r>
              <a:rPr lang="es-MX" sz="4400" dirty="0">
                <a:solidFill>
                  <a:schemeClr val="accent5">
                    <a:lumMod val="50000"/>
                  </a:schemeClr>
                </a:solidFill>
              </a:rPr>
              <a:t> de ella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52766" y="6071762"/>
            <a:ext cx="414867" cy="45825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t>9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GRAN SALVACION QUE VALE LA PENA SUFRIR</a:t>
            </a:r>
          </a:p>
        </p:txBody>
      </p:sp>
    </p:spTree>
    <p:extLst>
      <p:ext uri="{BB962C8B-B14F-4D97-AF65-F5344CB8AC3E}">
        <p14:creationId xmlns:p14="http://schemas.microsoft.com/office/powerpoint/2010/main" val="35880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158</TotalTime>
  <Words>781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 Condensed</vt:lpstr>
      <vt:lpstr>Calibri</vt:lpstr>
      <vt:lpstr>Century Gothic</vt:lpstr>
      <vt:lpstr>Georgia</vt:lpstr>
      <vt:lpstr>GrilledCheese BTN Cn</vt:lpstr>
      <vt:lpstr>Vapor Trail</vt:lpstr>
      <vt:lpstr>PowerPoint Presentation</vt:lpstr>
      <vt:lpstr>INTRODUCCIóN:</vt:lpstr>
      <vt:lpstr>1Pedro 1:1-12</vt:lpstr>
      <vt:lpstr>1Pedro 1:1-12</vt:lpstr>
      <vt:lpstr>LA PARTICIPACIóN DE LA DEIDAD</vt:lpstr>
      <vt:lpstr>LA SALVACIóN ES ESPERANZA VIVA</vt:lpstr>
      <vt:lpstr>SALVACIóN QUE CAUSA GRAN ALEGRIA</vt:lpstr>
      <vt:lpstr>SALVACIóN QUE LIBRA DEL INFIERNO</vt:lpstr>
      <vt:lpstr>Salvación que ANHELABAN CONOCER PROFETAS Y ANGELES</vt:lpstr>
      <vt:lpstr>Conclusión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ADMINISTRADOR MTZ</dc:creator>
  <cp:lastModifiedBy>ADMINISTRADOR MTZ</cp:lastModifiedBy>
  <cp:revision>16</cp:revision>
  <dcterms:created xsi:type="dcterms:W3CDTF">2017-04-24T21:02:57Z</dcterms:created>
  <dcterms:modified xsi:type="dcterms:W3CDTF">2017-04-24T23:42:09Z</dcterms:modified>
</cp:coreProperties>
</file>