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72" r:id="rId5"/>
    <p:sldId id="271" r:id="rId6"/>
    <p:sldId id="259" r:id="rId7"/>
    <p:sldId id="260" r:id="rId8"/>
    <p:sldId id="261" r:id="rId9"/>
    <p:sldId id="262" r:id="rId10"/>
    <p:sldId id="267"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E40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64" autoAdjust="0"/>
    <p:restoredTop sz="94660"/>
  </p:normalViewPr>
  <p:slideViewPr>
    <p:cSldViewPr snapToGrid="0">
      <p:cViewPr varScale="1">
        <p:scale>
          <a:sx n="62" d="100"/>
          <a:sy n="62" d="100"/>
        </p:scale>
        <p:origin x="84" y="1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2B500C-E75F-492B-9B4E-123AEBC01D1E}" type="datetimeFigureOut">
              <a:rPr lang="en-US" smtClean="0"/>
              <a:t>6/1/2021</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DD2D9F-7ED0-40A0-83C3-AE0E3A477999}" type="slidenum">
              <a:rPr lang="en-US" smtClean="0"/>
              <a:t>‹Nº›</a:t>
            </a:fld>
            <a:endParaRPr lang="en-US"/>
          </a:p>
        </p:txBody>
      </p:sp>
    </p:spTree>
    <p:extLst>
      <p:ext uri="{BB962C8B-B14F-4D97-AF65-F5344CB8AC3E}">
        <p14:creationId xmlns:p14="http://schemas.microsoft.com/office/powerpoint/2010/main" val="110952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82E10D18-D151-4B2A-A9D3-E9DEC5F3C9D2}"/>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0A1F389-53CF-4556-A61B-9AB15EA99C2F}" type="slidenum">
              <a:rPr lang="en-US" altLang="en-US" smtClean="0"/>
              <a:pPr/>
              <a:t>4</a:t>
            </a:fld>
            <a:endParaRPr lang="en-US" altLang="en-US"/>
          </a:p>
        </p:txBody>
      </p:sp>
      <p:sp>
        <p:nvSpPr>
          <p:cNvPr id="21507" name="Rectangle 2">
            <a:extLst>
              <a:ext uri="{FF2B5EF4-FFF2-40B4-BE49-F238E27FC236}">
                <a16:creationId xmlns:a16="http://schemas.microsoft.com/office/drawing/2014/main" id="{4093067C-5DC3-4D62-A6E4-C0F5D1362555}"/>
              </a:ext>
            </a:extLst>
          </p:cNvPr>
          <p:cNvSpPr>
            <a:spLocks noGrp="1" noRot="1" noChangeAspect="1" noChangeArrowheads="1" noTextEdit="1"/>
          </p:cNvSpPr>
          <p:nvPr>
            <p:ph type="sldImg"/>
          </p:nvPr>
        </p:nvSpPr>
        <p:spPr>
          <a:xfrm>
            <a:off x="1150938" y="692150"/>
            <a:ext cx="4556125" cy="3416300"/>
          </a:xfrm>
          <a:ln/>
        </p:spPr>
      </p:sp>
      <p:sp>
        <p:nvSpPr>
          <p:cNvPr id="21508" name="Rectangle 3">
            <a:extLst>
              <a:ext uri="{FF2B5EF4-FFF2-40B4-BE49-F238E27FC236}">
                <a16:creationId xmlns:a16="http://schemas.microsoft.com/office/drawing/2014/main" id="{F86A5211-3581-420C-9826-7541D8D31DF9}"/>
              </a:ext>
            </a:extLst>
          </p:cNvPr>
          <p:cNvSpPr>
            <a:spLocks noGrp="1" noChangeArrowheads="1"/>
          </p:cNvSpPr>
          <p:nvPr>
            <p:ph type="body" idx="1"/>
          </p:nvPr>
        </p:nvSpPr>
        <p:spPr>
          <a:xfrm>
            <a:off x="914400" y="4343400"/>
            <a:ext cx="5029200" cy="41148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CB4592-522C-4166-B7E9-F1F02FC8BA5F}"/>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3B5CEB89-1FB5-4D1F-8E02-977F8B7316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C949B1C7-02CA-4F6A-983C-86C29C52515B}"/>
              </a:ext>
            </a:extLst>
          </p:cNvPr>
          <p:cNvSpPr>
            <a:spLocks noGrp="1"/>
          </p:cNvSpPr>
          <p:nvPr>
            <p:ph type="dt" sz="half" idx="10"/>
          </p:nvPr>
        </p:nvSpPr>
        <p:spPr/>
        <p:txBody>
          <a:bodyPr/>
          <a:lstStyle/>
          <a:p>
            <a:fld id="{98B24874-1DD7-4C75-A034-44D67ADD570C}" type="datetime1">
              <a:rPr lang="en-US" smtClean="0"/>
              <a:t>6/1/2021</a:t>
            </a:fld>
            <a:endParaRPr lang="en-US"/>
          </a:p>
        </p:txBody>
      </p:sp>
      <p:sp>
        <p:nvSpPr>
          <p:cNvPr id="5" name="Marcador de pie de página 4">
            <a:extLst>
              <a:ext uri="{FF2B5EF4-FFF2-40B4-BE49-F238E27FC236}">
                <a16:creationId xmlns:a16="http://schemas.microsoft.com/office/drawing/2014/main" id="{3F67C45C-1FCE-471D-9EE1-A8A29FBED799}"/>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17B8720E-8050-4A4E-85B2-2A9B6D090A99}"/>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1671935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4168E8-03C7-4243-8FFA-1A8414B6BBFD}"/>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8C943A74-141F-40BB-998A-CC779A7B0550}"/>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4F059DF-3958-4B23-B172-F24832E50FB6}"/>
              </a:ext>
            </a:extLst>
          </p:cNvPr>
          <p:cNvSpPr>
            <a:spLocks noGrp="1"/>
          </p:cNvSpPr>
          <p:nvPr>
            <p:ph type="dt" sz="half" idx="10"/>
          </p:nvPr>
        </p:nvSpPr>
        <p:spPr/>
        <p:txBody>
          <a:bodyPr/>
          <a:lstStyle/>
          <a:p>
            <a:fld id="{94E28A7A-F498-49BB-9559-5C88AE8D94CA}" type="datetime1">
              <a:rPr lang="en-US" smtClean="0"/>
              <a:t>6/1/2021</a:t>
            </a:fld>
            <a:endParaRPr lang="en-US"/>
          </a:p>
        </p:txBody>
      </p:sp>
      <p:sp>
        <p:nvSpPr>
          <p:cNvPr id="5" name="Marcador de pie de página 4">
            <a:extLst>
              <a:ext uri="{FF2B5EF4-FFF2-40B4-BE49-F238E27FC236}">
                <a16:creationId xmlns:a16="http://schemas.microsoft.com/office/drawing/2014/main" id="{F17B7A3A-9EC7-4321-8EAE-92CCFCC99C6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4FE23903-7B30-42E4-8701-4C05BCC08A18}"/>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979110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9B2DCA1-BC92-439E-B1FC-58076B7C8E95}"/>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4DC39771-7357-48A4-95A3-CAADB8D32511}"/>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59272C1A-D71D-4480-801C-C318FC14CFDF}"/>
              </a:ext>
            </a:extLst>
          </p:cNvPr>
          <p:cNvSpPr>
            <a:spLocks noGrp="1"/>
          </p:cNvSpPr>
          <p:nvPr>
            <p:ph type="dt" sz="half" idx="10"/>
          </p:nvPr>
        </p:nvSpPr>
        <p:spPr/>
        <p:txBody>
          <a:bodyPr/>
          <a:lstStyle/>
          <a:p>
            <a:fld id="{A605AB41-54B9-40B1-B0D3-7EA3D620A925}" type="datetime1">
              <a:rPr lang="en-US" smtClean="0"/>
              <a:t>6/1/2021</a:t>
            </a:fld>
            <a:endParaRPr lang="en-US"/>
          </a:p>
        </p:txBody>
      </p:sp>
      <p:sp>
        <p:nvSpPr>
          <p:cNvPr id="5" name="Marcador de pie de página 4">
            <a:extLst>
              <a:ext uri="{FF2B5EF4-FFF2-40B4-BE49-F238E27FC236}">
                <a16:creationId xmlns:a16="http://schemas.microsoft.com/office/drawing/2014/main" id="{9A80950C-B849-4B4F-917C-54346D28ADAF}"/>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A71B9635-3355-4846-8AA5-B8CA7DAA9853}"/>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1850843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F3FB12-0605-41E3-8256-16EF151EE40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A33A2742-25FA-40DC-84A4-38563E051C12}"/>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FD4157C6-0807-4667-A7D5-61B138C1F9EE}"/>
              </a:ext>
            </a:extLst>
          </p:cNvPr>
          <p:cNvSpPr>
            <a:spLocks noGrp="1"/>
          </p:cNvSpPr>
          <p:nvPr>
            <p:ph type="dt" sz="half" idx="10"/>
          </p:nvPr>
        </p:nvSpPr>
        <p:spPr/>
        <p:txBody>
          <a:bodyPr/>
          <a:lstStyle/>
          <a:p>
            <a:fld id="{6B496C86-5874-44B4-917B-4677DD4B49A7}" type="datetime1">
              <a:rPr lang="en-US" smtClean="0"/>
              <a:t>6/1/2021</a:t>
            </a:fld>
            <a:endParaRPr lang="en-US"/>
          </a:p>
        </p:txBody>
      </p:sp>
      <p:sp>
        <p:nvSpPr>
          <p:cNvPr id="5" name="Marcador de pie de página 4">
            <a:extLst>
              <a:ext uri="{FF2B5EF4-FFF2-40B4-BE49-F238E27FC236}">
                <a16:creationId xmlns:a16="http://schemas.microsoft.com/office/drawing/2014/main" id="{D26E2669-EF6E-4610-ADCA-0BE3BD3E1A5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58307D9-557A-46D6-829D-F69FC8859BBF}"/>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17016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7BD37-956E-41C6-ABAE-4A254E799ADA}"/>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8FB960A-FD05-47B9-A6F8-CF25535209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AD78C877-74D0-4B67-BB6E-F90F95672442}"/>
              </a:ext>
            </a:extLst>
          </p:cNvPr>
          <p:cNvSpPr>
            <a:spLocks noGrp="1"/>
          </p:cNvSpPr>
          <p:nvPr>
            <p:ph type="dt" sz="half" idx="10"/>
          </p:nvPr>
        </p:nvSpPr>
        <p:spPr/>
        <p:txBody>
          <a:bodyPr/>
          <a:lstStyle/>
          <a:p>
            <a:fld id="{BE8A6800-9EDF-4044-8314-D2CD8DBA66D1}" type="datetime1">
              <a:rPr lang="en-US" smtClean="0"/>
              <a:t>6/1/2021</a:t>
            </a:fld>
            <a:endParaRPr lang="en-US"/>
          </a:p>
        </p:txBody>
      </p:sp>
      <p:sp>
        <p:nvSpPr>
          <p:cNvPr id="5" name="Marcador de pie de página 4">
            <a:extLst>
              <a:ext uri="{FF2B5EF4-FFF2-40B4-BE49-F238E27FC236}">
                <a16:creationId xmlns:a16="http://schemas.microsoft.com/office/drawing/2014/main" id="{C16090C0-81E4-4AF3-9B93-4F33C3F2E6ED}"/>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DDF205BF-016C-4BBE-958E-6C9204CF2303}"/>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298096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0BFA7-50DB-414B-9BEB-0D79C167A3B3}"/>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4C2F025F-20F1-403B-8014-7A94698CC3D0}"/>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D6E4E399-28FD-453E-A390-0BA802E63AE2}"/>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3B38A998-906C-472C-B73A-49B4F30B9401}"/>
              </a:ext>
            </a:extLst>
          </p:cNvPr>
          <p:cNvSpPr>
            <a:spLocks noGrp="1"/>
          </p:cNvSpPr>
          <p:nvPr>
            <p:ph type="dt" sz="half" idx="10"/>
          </p:nvPr>
        </p:nvSpPr>
        <p:spPr/>
        <p:txBody>
          <a:bodyPr/>
          <a:lstStyle/>
          <a:p>
            <a:fld id="{06D7415A-577A-463C-B2A3-FF2738288F4F}" type="datetime1">
              <a:rPr lang="en-US" smtClean="0"/>
              <a:t>6/1/2021</a:t>
            </a:fld>
            <a:endParaRPr lang="en-US"/>
          </a:p>
        </p:txBody>
      </p:sp>
      <p:sp>
        <p:nvSpPr>
          <p:cNvPr id="6" name="Marcador de pie de página 5">
            <a:extLst>
              <a:ext uri="{FF2B5EF4-FFF2-40B4-BE49-F238E27FC236}">
                <a16:creationId xmlns:a16="http://schemas.microsoft.com/office/drawing/2014/main" id="{E02DBA1C-D92E-477D-86E4-1799EAFE2E44}"/>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DB39E50-9671-496A-9AD0-92F0CB58A227}"/>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154969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DB7946-DB9D-4139-A3FB-32D21D5681A8}"/>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02218673-B786-442A-ADB7-EF6DF1CCCA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8703724-6920-4F5B-9C57-F7F3EA64EBC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E4D55C22-DF21-4F44-B36E-7ACA63C0E6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1C262F7-0513-4D82-A6F7-2E904C4CA901}"/>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9C88F60D-ED63-49B9-B00C-53D651CE7BF0}"/>
              </a:ext>
            </a:extLst>
          </p:cNvPr>
          <p:cNvSpPr>
            <a:spLocks noGrp="1"/>
          </p:cNvSpPr>
          <p:nvPr>
            <p:ph type="dt" sz="half" idx="10"/>
          </p:nvPr>
        </p:nvSpPr>
        <p:spPr/>
        <p:txBody>
          <a:bodyPr/>
          <a:lstStyle/>
          <a:p>
            <a:fld id="{F8C56D0F-6918-4DBF-933B-827175199D9A}" type="datetime1">
              <a:rPr lang="en-US" smtClean="0"/>
              <a:t>6/1/2021</a:t>
            </a:fld>
            <a:endParaRPr lang="en-US"/>
          </a:p>
        </p:txBody>
      </p:sp>
      <p:sp>
        <p:nvSpPr>
          <p:cNvPr id="8" name="Marcador de pie de página 7">
            <a:extLst>
              <a:ext uri="{FF2B5EF4-FFF2-40B4-BE49-F238E27FC236}">
                <a16:creationId xmlns:a16="http://schemas.microsoft.com/office/drawing/2014/main" id="{989F8DD4-FC3D-4302-9CFE-46E1CF554B69}"/>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EF320A7A-9587-4824-9C0B-EF3AEBAF5001}"/>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426058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486981-FB1E-44C7-BF82-50ECD073B26B}"/>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574F543D-F19A-4750-B09B-0C6523618C74}"/>
              </a:ext>
            </a:extLst>
          </p:cNvPr>
          <p:cNvSpPr>
            <a:spLocks noGrp="1"/>
          </p:cNvSpPr>
          <p:nvPr>
            <p:ph type="dt" sz="half" idx="10"/>
          </p:nvPr>
        </p:nvSpPr>
        <p:spPr/>
        <p:txBody>
          <a:bodyPr/>
          <a:lstStyle/>
          <a:p>
            <a:fld id="{2E36A383-22F4-4F82-958F-E396CC47EEAA}" type="datetime1">
              <a:rPr lang="en-US" smtClean="0"/>
              <a:t>6/1/2021</a:t>
            </a:fld>
            <a:endParaRPr lang="en-US"/>
          </a:p>
        </p:txBody>
      </p:sp>
      <p:sp>
        <p:nvSpPr>
          <p:cNvPr id="4" name="Marcador de pie de página 3">
            <a:extLst>
              <a:ext uri="{FF2B5EF4-FFF2-40B4-BE49-F238E27FC236}">
                <a16:creationId xmlns:a16="http://schemas.microsoft.com/office/drawing/2014/main" id="{AB8D5789-3E42-44CA-9B24-E87D2869AB9B}"/>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7CBF97EC-F974-4CA3-BFD9-847F4D26B437}"/>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541671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88E3E2D-7428-4078-BECC-DA711FE7CB7B}"/>
              </a:ext>
            </a:extLst>
          </p:cNvPr>
          <p:cNvSpPr>
            <a:spLocks noGrp="1"/>
          </p:cNvSpPr>
          <p:nvPr>
            <p:ph type="dt" sz="half" idx="10"/>
          </p:nvPr>
        </p:nvSpPr>
        <p:spPr/>
        <p:txBody>
          <a:bodyPr/>
          <a:lstStyle/>
          <a:p>
            <a:fld id="{0CEB00F1-3AE4-4E95-BA5E-93847427966B}" type="datetime1">
              <a:rPr lang="en-US" smtClean="0"/>
              <a:t>6/1/2021</a:t>
            </a:fld>
            <a:endParaRPr lang="en-US"/>
          </a:p>
        </p:txBody>
      </p:sp>
      <p:sp>
        <p:nvSpPr>
          <p:cNvPr id="3" name="Marcador de pie de página 2">
            <a:extLst>
              <a:ext uri="{FF2B5EF4-FFF2-40B4-BE49-F238E27FC236}">
                <a16:creationId xmlns:a16="http://schemas.microsoft.com/office/drawing/2014/main" id="{CF3019AB-EC7F-404E-A8D0-138C0568E369}"/>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A3634E83-C3B4-4C68-9DED-F596B4707F1E}"/>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291557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B377C-7BA3-4294-B1C6-4118304AC4F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E2C5FA5D-8463-45FC-A548-A79CA3F2A4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22E8EC0A-4123-4FD3-B4EC-E1BE5E1924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88C4BD41-3BC4-4FBF-8BFE-C66221E83820}"/>
              </a:ext>
            </a:extLst>
          </p:cNvPr>
          <p:cNvSpPr>
            <a:spLocks noGrp="1"/>
          </p:cNvSpPr>
          <p:nvPr>
            <p:ph type="dt" sz="half" idx="10"/>
          </p:nvPr>
        </p:nvSpPr>
        <p:spPr/>
        <p:txBody>
          <a:bodyPr/>
          <a:lstStyle/>
          <a:p>
            <a:fld id="{A9DD7329-CE76-4EE8-86A2-C378B695A966}" type="datetime1">
              <a:rPr lang="en-US" smtClean="0"/>
              <a:t>6/1/2021</a:t>
            </a:fld>
            <a:endParaRPr lang="en-US"/>
          </a:p>
        </p:txBody>
      </p:sp>
      <p:sp>
        <p:nvSpPr>
          <p:cNvPr id="6" name="Marcador de pie de página 5">
            <a:extLst>
              <a:ext uri="{FF2B5EF4-FFF2-40B4-BE49-F238E27FC236}">
                <a16:creationId xmlns:a16="http://schemas.microsoft.com/office/drawing/2014/main" id="{BBB527C6-FD5A-4359-A602-A481F41A2EA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4032096F-82D3-4C1C-BC99-129EB61B1629}"/>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173764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5DC6A9-BB7B-49AA-89C4-568AB0260E8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8A23622A-50D0-4431-A74F-DBEF568449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F81D9639-D1EC-4BA1-8251-8654AE5837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B19FD27-3A75-4016-BB27-CB158FF058FD}"/>
              </a:ext>
            </a:extLst>
          </p:cNvPr>
          <p:cNvSpPr>
            <a:spLocks noGrp="1"/>
          </p:cNvSpPr>
          <p:nvPr>
            <p:ph type="dt" sz="half" idx="10"/>
          </p:nvPr>
        </p:nvSpPr>
        <p:spPr/>
        <p:txBody>
          <a:bodyPr/>
          <a:lstStyle/>
          <a:p>
            <a:fld id="{F2B217FF-50D6-4434-A5EB-7CD96F6F5AA0}" type="datetime1">
              <a:rPr lang="en-US" smtClean="0"/>
              <a:t>6/1/2021</a:t>
            </a:fld>
            <a:endParaRPr lang="en-US"/>
          </a:p>
        </p:txBody>
      </p:sp>
      <p:sp>
        <p:nvSpPr>
          <p:cNvPr id="6" name="Marcador de pie de página 5">
            <a:extLst>
              <a:ext uri="{FF2B5EF4-FFF2-40B4-BE49-F238E27FC236}">
                <a16:creationId xmlns:a16="http://schemas.microsoft.com/office/drawing/2014/main" id="{F4BE5360-CA2A-4422-8A51-E52956061086}"/>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4B94D35-5C19-4535-9727-4F5B8F4CBAE2}"/>
              </a:ext>
            </a:extLst>
          </p:cNvPr>
          <p:cNvSpPr>
            <a:spLocks noGrp="1"/>
          </p:cNvSpPr>
          <p:nvPr>
            <p:ph type="sldNum" sz="quarter" idx="12"/>
          </p:nvPr>
        </p:nvSpPr>
        <p:spPr/>
        <p:txBody>
          <a:bodyPr/>
          <a:lstStyle/>
          <a:p>
            <a:fld id="{5C679371-DC4A-4F4F-88A8-03F5195F0411}" type="slidenum">
              <a:rPr lang="en-US" smtClean="0"/>
              <a:t>‹Nº›</a:t>
            </a:fld>
            <a:endParaRPr lang="en-US"/>
          </a:p>
        </p:txBody>
      </p:sp>
    </p:spTree>
    <p:extLst>
      <p:ext uri="{BB962C8B-B14F-4D97-AF65-F5344CB8AC3E}">
        <p14:creationId xmlns:p14="http://schemas.microsoft.com/office/powerpoint/2010/main" val="3003081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4000">
              <a:schemeClr val="accent6">
                <a:lumMod val="20000"/>
                <a:lumOff val="80000"/>
              </a:schemeClr>
            </a:gs>
            <a:gs pos="90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04AD53DA-53F4-418B-9362-4C82C5160F6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94E1D1B-22EC-45D5-9C4B-CC799416A0E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B1586E7C-4E5B-40B5-80FA-076EFCF1A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1D39D-DAE0-49AE-AFA9-7C2B873D0E16}" type="datetime1">
              <a:rPr lang="en-US" smtClean="0"/>
              <a:t>6/1/2021</a:t>
            </a:fld>
            <a:endParaRPr lang="en-US"/>
          </a:p>
        </p:txBody>
      </p:sp>
      <p:sp>
        <p:nvSpPr>
          <p:cNvPr id="5" name="Marcador de pie de página 4">
            <a:extLst>
              <a:ext uri="{FF2B5EF4-FFF2-40B4-BE49-F238E27FC236}">
                <a16:creationId xmlns:a16="http://schemas.microsoft.com/office/drawing/2014/main" id="{9F695717-12CF-467E-A3AD-07B28CFE59A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43789FA6-7F0D-4C5C-ACA7-64BC3867D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679371-DC4A-4F4F-88A8-03F5195F0411}" type="slidenum">
              <a:rPr lang="en-US" smtClean="0"/>
              <a:t>‹Nº›</a:t>
            </a:fld>
            <a:endParaRPr lang="en-US"/>
          </a:p>
        </p:txBody>
      </p:sp>
    </p:spTree>
    <p:extLst>
      <p:ext uri="{BB962C8B-B14F-4D97-AF65-F5344CB8AC3E}">
        <p14:creationId xmlns:p14="http://schemas.microsoft.com/office/powerpoint/2010/main" val="3853498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4.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7.bin"/><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0509C3-95B3-4D3B-828A-102CDEA56E07}"/>
              </a:ext>
            </a:extLst>
          </p:cNvPr>
          <p:cNvSpPr>
            <a:spLocks noGrp="1"/>
          </p:cNvSpPr>
          <p:nvPr>
            <p:ph type="ctrTitle"/>
          </p:nvPr>
        </p:nvSpPr>
        <p:spPr>
          <a:xfrm>
            <a:off x="1524000" y="703385"/>
            <a:ext cx="9144000" cy="2806578"/>
          </a:xfrm>
        </p:spPr>
        <p:txBody>
          <a:bodyPr>
            <a:normAutofit/>
          </a:bodyPr>
          <a:lstStyle/>
          <a:p>
            <a:r>
              <a:rPr kumimoji="0" lang="es-MX" altLang="en-US" sz="6000" b="1" i="0" u="none" strike="noStrike" kern="1200" cap="none" spc="0" normalizeH="0" baseline="0" noProof="0" dirty="0">
                <a:ln>
                  <a:noFill/>
                </a:ln>
                <a:solidFill>
                  <a:srgbClr val="00279F"/>
                </a:solidFill>
                <a:effectLst/>
                <a:uLnTx/>
                <a:uFillTx/>
                <a:latin typeface="Arial"/>
                <a:ea typeface="+mj-ea"/>
                <a:cs typeface="+mj-cs"/>
              </a:rPr>
              <a:t>¿SON LOS DONES MILAGROSOS PARA HOY?</a:t>
            </a:r>
            <a:endParaRPr lang="en-US" dirty="0"/>
          </a:p>
        </p:txBody>
      </p:sp>
      <p:sp>
        <p:nvSpPr>
          <p:cNvPr id="3" name="Subtítulo 2">
            <a:extLst>
              <a:ext uri="{FF2B5EF4-FFF2-40B4-BE49-F238E27FC236}">
                <a16:creationId xmlns:a16="http://schemas.microsoft.com/office/drawing/2014/main" id="{E653BBD1-725C-419C-AD8A-3B6D9C7DC1CA}"/>
              </a:ext>
            </a:extLst>
          </p:cNvPr>
          <p:cNvSpPr>
            <a:spLocks noGrp="1"/>
          </p:cNvSpPr>
          <p:nvPr>
            <p:ph type="subTitle" idx="1"/>
          </p:nvPr>
        </p:nvSpPr>
        <p:spPr>
          <a:xfrm>
            <a:off x="1524000" y="4149968"/>
            <a:ext cx="9144000" cy="1107831"/>
          </a:xfrm>
        </p:spPr>
        <p:txBody>
          <a:bodyPr>
            <a:normAutofit/>
          </a:bodyPr>
          <a:lstStyle/>
          <a:p>
            <a:r>
              <a:rPr lang="es-419" sz="4800" dirty="0">
                <a:latin typeface="Aharoni" panose="02010803020104030203" pitchFamily="2" charset="-79"/>
                <a:cs typeface="Aharoni" panose="02010803020104030203" pitchFamily="2" charset="-79"/>
              </a:rPr>
              <a:t>Parte 2</a:t>
            </a:r>
            <a:endParaRPr lang="en-US" sz="4800" dirty="0">
              <a:latin typeface="Aharoni" panose="02010803020104030203" pitchFamily="2" charset="-79"/>
              <a:cs typeface="Aharoni" panose="02010803020104030203" pitchFamily="2" charset="-79"/>
            </a:endParaRPr>
          </a:p>
        </p:txBody>
      </p:sp>
      <p:sp>
        <p:nvSpPr>
          <p:cNvPr id="4" name="Marcador de pie de página 3">
            <a:extLst>
              <a:ext uri="{FF2B5EF4-FFF2-40B4-BE49-F238E27FC236}">
                <a16:creationId xmlns:a16="http://schemas.microsoft.com/office/drawing/2014/main" id="{E6FDFF00-9031-4639-8564-926F6BD4C140}"/>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5CCD6D55-66FE-4645-8C8C-0C2D10052CD9}"/>
              </a:ext>
            </a:extLst>
          </p:cNvPr>
          <p:cNvSpPr>
            <a:spLocks noGrp="1"/>
          </p:cNvSpPr>
          <p:nvPr>
            <p:ph type="sldNum" sz="quarter" idx="12"/>
          </p:nvPr>
        </p:nvSpPr>
        <p:spPr/>
        <p:txBody>
          <a:bodyPr/>
          <a:lstStyle/>
          <a:p>
            <a:fld id="{5C679371-DC4A-4F4F-88A8-03F5195F0411}" type="slidenum">
              <a:rPr lang="en-US" smtClean="0"/>
              <a:t>1</a:t>
            </a:fld>
            <a:endParaRPr lang="en-US"/>
          </a:p>
        </p:txBody>
      </p:sp>
    </p:spTree>
    <p:extLst>
      <p:ext uri="{BB962C8B-B14F-4D97-AF65-F5344CB8AC3E}">
        <p14:creationId xmlns:p14="http://schemas.microsoft.com/office/powerpoint/2010/main" val="2533826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5CAC5E-BA3D-4D4C-9AE7-D822C97D5C6F}"/>
              </a:ext>
            </a:extLst>
          </p:cNvPr>
          <p:cNvSpPr>
            <a:spLocks noGrp="1"/>
          </p:cNvSpPr>
          <p:nvPr>
            <p:ph type="title"/>
          </p:nvPr>
        </p:nvSpPr>
        <p:spPr>
          <a:xfrm>
            <a:off x="369277" y="365125"/>
            <a:ext cx="10984523" cy="936137"/>
          </a:xfrm>
        </p:spPr>
        <p:txBody>
          <a:bodyPr>
            <a:normAutofit fontScale="90000"/>
          </a:bodyPr>
          <a:lstStyle/>
          <a:p>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¡Los Regalos </a:t>
            </a:r>
            <a:r>
              <a:rPr kumimoji="0" lang="en-US" altLang="en-US" sz="4000" b="0" i="0" u="none" strike="noStrike" kern="1200" cap="none" spc="0" normalizeH="0" baseline="0" noProof="0" dirty="0" err="1">
                <a:ln>
                  <a:noFill/>
                </a:ln>
                <a:solidFill>
                  <a:srgbClr val="00279F"/>
                </a:solidFill>
                <a:effectLst>
                  <a:outerShdw blurRad="38100" dist="38100" dir="2700000" algn="tl">
                    <a:srgbClr val="C0C0C0"/>
                  </a:outerShdw>
                </a:effectLst>
                <a:uLnTx/>
                <a:uFillTx/>
                <a:latin typeface="Arial"/>
                <a:ea typeface="+mj-ea"/>
                <a:cs typeface="+mj-cs"/>
              </a:rPr>
              <a:t>Espirituales</a:t>
            </a:r>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 </a:t>
            </a:r>
            <a:r>
              <a:rPr kumimoji="0" lang="en-US" altLang="en-US" sz="4000" b="0" i="0" u="none" strike="noStrike" kern="1200" cap="none" spc="0" normalizeH="0" baseline="0" noProof="0" dirty="0" err="1">
                <a:ln>
                  <a:noFill/>
                </a:ln>
                <a:solidFill>
                  <a:srgbClr val="00279F"/>
                </a:solidFill>
                <a:effectLst>
                  <a:outerShdw blurRad="38100" dist="38100" dir="2700000" algn="tl">
                    <a:srgbClr val="C0C0C0"/>
                  </a:outerShdw>
                </a:effectLst>
                <a:uLnTx/>
                <a:uFillTx/>
                <a:latin typeface="Arial"/>
                <a:ea typeface="+mj-ea"/>
                <a:cs typeface="+mj-cs"/>
              </a:rPr>
              <a:t>Milagrosos</a:t>
            </a:r>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 Han </a:t>
            </a:r>
            <a:r>
              <a:rPr kumimoji="0" lang="en-US" altLang="en-US" sz="4000" b="0" i="0" u="none" strike="noStrike" kern="1200" cap="none" spc="0" normalizeH="0" baseline="0" noProof="0" dirty="0" err="1">
                <a:ln>
                  <a:noFill/>
                </a:ln>
                <a:solidFill>
                  <a:srgbClr val="00279F"/>
                </a:solidFill>
                <a:effectLst>
                  <a:outerShdw blurRad="38100" dist="38100" dir="2700000" algn="tl">
                    <a:srgbClr val="C0C0C0"/>
                  </a:outerShdw>
                </a:effectLst>
                <a:uLnTx/>
                <a:uFillTx/>
                <a:latin typeface="Arial"/>
                <a:ea typeface="+mj-ea"/>
                <a:cs typeface="+mj-cs"/>
              </a:rPr>
              <a:t>cesado</a:t>
            </a:r>
            <a:r>
              <a:rPr kumimoji="0" lang="en-US" altLang="en-US" sz="4000" b="0" i="0" u="none" strike="noStrike" kern="1200" cap="none" spc="0" normalizeH="0" baseline="0" noProof="0" dirty="0">
                <a:ln>
                  <a:noFill/>
                </a:ln>
                <a:solidFill>
                  <a:srgbClr val="00279F"/>
                </a:solidFill>
                <a:effectLst>
                  <a:outerShdw blurRad="38100" dist="38100" dir="2700000" algn="tl">
                    <a:srgbClr val="C0C0C0"/>
                  </a:outerShdw>
                </a:effectLst>
                <a:uLnTx/>
                <a:uFillTx/>
                <a:latin typeface="Arial"/>
                <a:ea typeface="+mj-ea"/>
                <a:cs typeface="+mj-cs"/>
              </a:rPr>
              <a:t>!</a:t>
            </a:r>
            <a:endParaRPr lang="en-US" sz="4000" dirty="0"/>
          </a:p>
        </p:txBody>
      </p:sp>
      <p:sp>
        <p:nvSpPr>
          <p:cNvPr id="3" name="Marcador de contenido 2">
            <a:extLst>
              <a:ext uri="{FF2B5EF4-FFF2-40B4-BE49-F238E27FC236}">
                <a16:creationId xmlns:a16="http://schemas.microsoft.com/office/drawing/2014/main" id="{73DD0FB1-2F51-4EEE-A088-E33FEEBA90DC}"/>
              </a:ext>
            </a:extLst>
          </p:cNvPr>
          <p:cNvSpPr>
            <a:spLocks noGrp="1"/>
          </p:cNvSpPr>
          <p:nvPr>
            <p:ph idx="1"/>
          </p:nvPr>
        </p:nvSpPr>
        <p:spPr>
          <a:xfrm>
            <a:off x="527538" y="1301263"/>
            <a:ext cx="8423031" cy="5400322"/>
          </a:xfrm>
        </p:spPr>
        <p:txBody>
          <a:bodyPr>
            <a:normAutofit lnSpcReduction="10000"/>
          </a:bodyPr>
          <a:lstStyle/>
          <a:p>
            <a:pPr eaLnBrk="1" hangingPunct="1">
              <a:lnSpc>
                <a:spcPct val="100000"/>
              </a:lnSpc>
              <a:spcBef>
                <a:spcPts val="0"/>
              </a:spcBef>
            </a:pPr>
            <a:r>
              <a:rPr lang="es-ES" altLang="en-US" sz="2600" dirty="0">
                <a:solidFill>
                  <a:srgbClr val="2E40C4"/>
                </a:solidFill>
              </a:rPr>
              <a:t>Los Regalos Milagrosos</a:t>
            </a:r>
            <a:br>
              <a:rPr lang="es-ES" altLang="en-US" sz="2600" dirty="0">
                <a:solidFill>
                  <a:srgbClr val="2E40C4"/>
                </a:solidFill>
              </a:rPr>
            </a:br>
            <a:r>
              <a:rPr lang="es-ES" altLang="en-US" sz="2600" dirty="0">
                <a:solidFill>
                  <a:srgbClr val="2E40C4"/>
                </a:solidFill>
              </a:rPr>
              <a:t>Cesarían </a:t>
            </a:r>
            <a:r>
              <a:rPr lang="en-US" altLang="en-US" sz="2600" dirty="0">
                <a:solidFill>
                  <a:srgbClr val="2E40C4"/>
                </a:solidFill>
              </a:rPr>
              <a:t>(1 Co. 13)</a:t>
            </a:r>
          </a:p>
          <a:p>
            <a:pPr lvl="1" eaLnBrk="1" hangingPunct="1">
              <a:lnSpc>
                <a:spcPct val="100000"/>
              </a:lnSpc>
              <a:spcBef>
                <a:spcPts val="0"/>
              </a:spcBef>
            </a:pPr>
            <a:r>
              <a:rPr lang="es-MX" altLang="en-US" sz="2200" dirty="0">
                <a:solidFill>
                  <a:srgbClr val="2E40C4"/>
                </a:solidFill>
              </a:rPr>
              <a:t>Temporales</a:t>
            </a:r>
          </a:p>
          <a:p>
            <a:pPr lvl="1" eaLnBrk="1" hangingPunct="1">
              <a:lnSpc>
                <a:spcPct val="100000"/>
              </a:lnSpc>
              <a:spcBef>
                <a:spcPts val="0"/>
              </a:spcBef>
            </a:pPr>
            <a:r>
              <a:rPr lang="es-MX" altLang="en-US" sz="2200" dirty="0">
                <a:solidFill>
                  <a:srgbClr val="2E40C4"/>
                </a:solidFill>
              </a:rPr>
              <a:t>Conocimiento Parcial</a:t>
            </a:r>
          </a:p>
          <a:p>
            <a:pPr lvl="1" eaLnBrk="1" hangingPunct="1">
              <a:lnSpc>
                <a:spcPct val="100000"/>
              </a:lnSpc>
              <a:spcBef>
                <a:spcPts val="0"/>
              </a:spcBef>
            </a:pPr>
            <a:r>
              <a:rPr lang="es-MX" altLang="en-US" sz="2200" dirty="0">
                <a:solidFill>
                  <a:srgbClr val="2E40C4"/>
                </a:solidFill>
              </a:rPr>
              <a:t>Cosas de niñez</a:t>
            </a:r>
          </a:p>
          <a:p>
            <a:pPr marR="0" algn="l" rtl="0"/>
            <a:r>
              <a:rPr lang="es-ES" sz="2000" b="0" i="1" u="none" strike="noStrike" baseline="0" dirty="0">
                <a:solidFill>
                  <a:srgbClr val="218282"/>
                </a:solidFill>
                <a:latin typeface="Verdana" panose="020B0604030504040204" pitchFamily="34" charset="0"/>
              </a:rPr>
              <a:t>1Co 13:8-13</a:t>
            </a:r>
            <a:r>
              <a:rPr lang="es-ES" sz="2000" b="0" i="1" u="none" strike="noStrike" baseline="0" dirty="0">
                <a:solidFill>
                  <a:srgbClr val="000000"/>
                </a:solidFill>
                <a:latin typeface="Verdana" panose="020B0604030504040204" pitchFamily="34" charset="0"/>
              </a:rPr>
              <a:t>  El amor nunca deja de ser; pero si </a:t>
            </a:r>
            <a:r>
              <a:rPr lang="es-ES" sz="2000" b="0" i="1" u="none" strike="noStrike" baseline="0" dirty="0">
                <a:solidFill>
                  <a:srgbClr val="757575"/>
                </a:solidFill>
                <a:latin typeface="Verdana" panose="020B0604030504040204" pitchFamily="34" charset="0"/>
              </a:rPr>
              <a:t>hay dones de</a:t>
            </a:r>
            <a:r>
              <a:rPr lang="es-ES" sz="2000" b="0" i="1" u="none" strike="noStrike" baseline="0" dirty="0">
                <a:solidFill>
                  <a:srgbClr val="000000"/>
                </a:solidFill>
                <a:latin typeface="Verdana" panose="020B0604030504040204" pitchFamily="34" charset="0"/>
              </a:rPr>
              <a:t> profecía, se acabarán; si </a:t>
            </a:r>
            <a:r>
              <a:rPr lang="es-ES" sz="2000" b="0" i="1" u="none" strike="noStrike" baseline="0" dirty="0">
                <a:solidFill>
                  <a:srgbClr val="757575"/>
                </a:solidFill>
                <a:latin typeface="Verdana" panose="020B0604030504040204" pitchFamily="34" charset="0"/>
              </a:rPr>
              <a:t>hay</a:t>
            </a:r>
            <a:r>
              <a:rPr lang="es-ES" sz="2000" b="0" i="1" u="none" strike="noStrike" baseline="0" dirty="0">
                <a:solidFill>
                  <a:srgbClr val="000000"/>
                </a:solidFill>
                <a:latin typeface="Verdana" panose="020B0604030504040204" pitchFamily="34" charset="0"/>
              </a:rPr>
              <a:t> lenguas, cesarán; si </a:t>
            </a:r>
            <a:r>
              <a:rPr lang="es-ES" sz="2000" b="0" i="1" u="none" strike="noStrike" baseline="0" dirty="0">
                <a:solidFill>
                  <a:srgbClr val="757575"/>
                </a:solidFill>
                <a:latin typeface="Verdana" panose="020B0604030504040204" pitchFamily="34" charset="0"/>
              </a:rPr>
              <a:t>hay</a:t>
            </a:r>
            <a:r>
              <a:rPr lang="es-ES" sz="2000" b="0" i="1" u="none" strike="noStrike" baseline="0" dirty="0">
                <a:solidFill>
                  <a:srgbClr val="000000"/>
                </a:solidFill>
                <a:latin typeface="Verdana" panose="020B0604030504040204" pitchFamily="34" charset="0"/>
              </a:rPr>
              <a:t> conocimiento, se acabará.  </a:t>
            </a:r>
            <a:r>
              <a:rPr lang="es-ES" sz="2000" b="0" i="1" u="none" strike="noStrike" baseline="0" dirty="0">
                <a:solidFill>
                  <a:srgbClr val="218282"/>
                </a:solidFill>
                <a:latin typeface="Verdana" panose="020B0604030504040204" pitchFamily="34" charset="0"/>
              </a:rPr>
              <a:t>(9)</a:t>
            </a:r>
            <a:r>
              <a:rPr lang="es-ES" sz="2000" b="0" i="1" u="none" strike="noStrike" baseline="0" dirty="0">
                <a:solidFill>
                  <a:srgbClr val="000000"/>
                </a:solidFill>
                <a:latin typeface="Verdana" panose="020B0604030504040204" pitchFamily="34" charset="0"/>
              </a:rPr>
              <a:t>  Porque en parte conocemos, y en parte profetizamos;  </a:t>
            </a:r>
            <a:r>
              <a:rPr lang="es-ES" sz="2000" b="0" i="1" u="none" strike="noStrike" baseline="0" dirty="0">
                <a:solidFill>
                  <a:srgbClr val="218282"/>
                </a:solidFill>
                <a:latin typeface="Verdana" panose="020B0604030504040204" pitchFamily="34" charset="0"/>
              </a:rPr>
              <a:t>(10)</a:t>
            </a:r>
            <a:r>
              <a:rPr lang="es-ES" sz="2000" b="0" i="1" u="none" strike="noStrike" baseline="0" dirty="0">
                <a:solidFill>
                  <a:srgbClr val="000000"/>
                </a:solidFill>
                <a:latin typeface="Verdana" panose="020B0604030504040204" pitchFamily="34" charset="0"/>
              </a:rPr>
              <a:t>  pero cuando venga lo perfecto, lo incompleto se acabará. </a:t>
            </a:r>
          </a:p>
          <a:p>
            <a:pPr lvl="1"/>
            <a:r>
              <a:rPr lang="es-ES" sz="1600" b="1" i="1" u="none" strike="noStrike" baseline="0" dirty="0">
                <a:solidFill>
                  <a:srgbClr val="000000"/>
                </a:solidFill>
                <a:latin typeface="Verdana" panose="020B0604030504040204" pitchFamily="34" charset="0"/>
              </a:rPr>
              <a:t>Col 1:28; </a:t>
            </a:r>
            <a:r>
              <a:rPr lang="en-US" sz="1600" b="1" i="1" u="none" strike="noStrike" baseline="0" dirty="0">
                <a:solidFill>
                  <a:srgbClr val="000000"/>
                </a:solidFill>
                <a:latin typeface="Verdana" panose="020B0604030504040204" pitchFamily="34" charset="0"/>
              </a:rPr>
              <a:t>2:8-10; </a:t>
            </a:r>
            <a:r>
              <a:rPr lang="es-ES" sz="1600" b="1" i="1" u="none" strike="noStrike" baseline="0" dirty="0">
                <a:solidFill>
                  <a:srgbClr val="000000"/>
                </a:solidFill>
                <a:latin typeface="Verdana" panose="020B0604030504040204" pitchFamily="34" charset="0"/>
              </a:rPr>
              <a:t>2Tim 3:16-17; San 1.25; 2Ped 1:3; </a:t>
            </a:r>
            <a:r>
              <a:rPr lang="es-ES" sz="1600" b="1" i="1" u="none" strike="noStrike" baseline="0" dirty="0" err="1">
                <a:solidFill>
                  <a:srgbClr val="000000"/>
                </a:solidFill>
                <a:latin typeface="Verdana" panose="020B0604030504040204" pitchFamily="34" charset="0"/>
              </a:rPr>
              <a:t>Jd</a:t>
            </a:r>
            <a:r>
              <a:rPr lang="es-ES" sz="1600" b="1" i="1" u="none" strike="noStrike" baseline="0" dirty="0">
                <a:solidFill>
                  <a:srgbClr val="000000"/>
                </a:solidFill>
                <a:latin typeface="Verdana" panose="020B0604030504040204" pitchFamily="34" charset="0"/>
              </a:rPr>
              <a:t> 1:3; </a:t>
            </a:r>
          </a:p>
          <a:p>
            <a:pPr marR="0" algn="l" rtl="0"/>
            <a:r>
              <a:rPr lang="es-ES" sz="2000" b="0" i="1" u="none" strike="noStrike" baseline="0" dirty="0">
                <a:solidFill>
                  <a:srgbClr val="218282"/>
                </a:solidFill>
                <a:latin typeface="Verdana" panose="020B0604030504040204" pitchFamily="34" charset="0"/>
              </a:rPr>
              <a:t>(11)</a:t>
            </a:r>
            <a:r>
              <a:rPr lang="es-ES" sz="2000" b="0" i="1" u="none" strike="noStrike" baseline="0" dirty="0">
                <a:solidFill>
                  <a:srgbClr val="000000"/>
                </a:solidFill>
                <a:latin typeface="Verdana" panose="020B0604030504040204" pitchFamily="34" charset="0"/>
              </a:rPr>
              <a:t>  Cuando yo era niño, hablaba como niño, pensaba como niño, razonaba como niño; </a:t>
            </a:r>
            <a:r>
              <a:rPr lang="es-ES" sz="2000" b="0" i="1" u="none" strike="noStrike" baseline="0" dirty="0">
                <a:solidFill>
                  <a:srgbClr val="757575"/>
                </a:solidFill>
                <a:latin typeface="Verdana" panose="020B0604030504040204" pitchFamily="34" charset="0"/>
              </a:rPr>
              <a:t>pero</a:t>
            </a:r>
            <a:r>
              <a:rPr lang="es-ES" sz="2000" b="0" i="1" u="none" strike="noStrike" baseline="0" dirty="0">
                <a:solidFill>
                  <a:srgbClr val="000000"/>
                </a:solidFill>
                <a:latin typeface="Verdana" panose="020B0604030504040204" pitchFamily="34" charset="0"/>
              </a:rPr>
              <a:t> cuando llegué a ser hombre, dejé las cosas de niño.  </a:t>
            </a:r>
            <a:r>
              <a:rPr lang="es-ES" sz="2000" b="0" i="1" u="none" strike="noStrike" baseline="0" dirty="0">
                <a:solidFill>
                  <a:srgbClr val="218282"/>
                </a:solidFill>
                <a:latin typeface="Verdana" panose="020B0604030504040204" pitchFamily="34" charset="0"/>
              </a:rPr>
              <a:t>(12)</a:t>
            </a:r>
            <a:r>
              <a:rPr lang="es-ES" sz="2000" b="0" i="1" u="none" strike="noStrike" baseline="0" dirty="0">
                <a:solidFill>
                  <a:srgbClr val="000000"/>
                </a:solidFill>
                <a:latin typeface="Verdana" panose="020B0604030504040204" pitchFamily="34" charset="0"/>
              </a:rPr>
              <a:t>  Porque ahora vemos por un espejo, veladamente, pero entonces </a:t>
            </a:r>
            <a:r>
              <a:rPr lang="es-ES" sz="2000" b="0" i="1" u="none" strike="noStrike" baseline="0" dirty="0">
                <a:solidFill>
                  <a:srgbClr val="757575"/>
                </a:solidFill>
                <a:latin typeface="Verdana" panose="020B0604030504040204" pitchFamily="34" charset="0"/>
              </a:rPr>
              <a:t>veremos</a:t>
            </a:r>
            <a:r>
              <a:rPr lang="es-ES" sz="2000" b="0" i="1" u="none" strike="noStrike" baseline="0" dirty="0">
                <a:solidFill>
                  <a:srgbClr val="000000"/>
                </a:solidFill>
                <a:latin typeface="Verdana" panose="020B0604030504040204" pitchFamily="34" charset="0"/>
              </a:rPr>
              <a:t> cara a cara; ahora conozco en parte, pero entonces conoceré plenamente, como he sido conocido.  </a:t>
            </a:r>
            <a:r>
              <a:rPr lang="es-ES" sz="2000" b="0" i="1" u="none" strike="noStrike" baseline="0" dirty="0">
                <a:solidFill>
                  <a:srgbClr val="218282"/>
                </a:solidFill>
                <a:latin typeface="Verdana" panose="020B0604030504040204" pitchFamily="34" charset="0"/>
              </a:rPr>
              <a:t>(13)</a:t>
            </a:r>
            <a:r>
              <a:rPr lang="es-ES" sz="2000" b="0" i="1" u="none" strike="noStrike" baseline="0" dirty="0">
                <a:solidFill>
                  <a:srgbClr val="000000"/>
                </a:solidFill>
                <a:latin typeface="Verdana" panose="020B0604030504040204" pitchFamily="34" charset="0"/>
              </a:rPr>
              <a:t>  Y ahora permanecen la fe, la esperanza y el amor, estos tres; pero el mayor de ellos es el amor.</a:t>
            </a:r>
            <a:endParaRPr lang="en-US" sz="3200" i="1" dirty="0"/>
          </a:p>
        </p:txBody>
      </p:sp>
      <p:sp>
        <p:nvSpPr>
          <p:cNvPr id="5" name="CuadroTexto 4">
            <a:extLst>
              <a:ext uri="{FF2B5EF4-FFF2-40B4-BE49-F238E27FC236}">
                <a16:creationId xmlns:a16="http://schemas.microsoft.com/office/drawing/2014/main" id="{B2D0C6A9-FC20-4618-B172-CF2735129057}"/>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6" name="Object 4">
            <a:hlinkClick r:id="" action="ppaction://ole?verb=0"/>
            <a:extLst>
              <a:ext uri="{FF2B5EF4-FFF2-40B4-BE49-F238E27FC236}">
                <a16:creationId xmlns:a16="http://schemas.microsoft.com/office/drawing/2014/main" id="{7209E981-B8B8-4435-93A1-F718372FC2C1}"/>
              </a:ext>
            </a:extLst>
          </p:cNvPr>
          <p:cNvGraphicFramePr>
            <a:graphicFrameLocks/>
          </p:cNvGraphicFramePr>
          <p:nvPr>
            <p:extLst>
              <p:ext uri="{D42A27DB-BD31-4B8C-83A1-F6EECF244321}">
                <p14:modId xmlns:p14="http://schemas.microsoft.com/office/powerpoint/2010/main" val="1081108112"/>
              </p:ext>
            </p:extLst>
          </p:nvPr>
        </p:nvGraphicFramePr>
        <p:xfrm>
          <a:off x="8950569" y="1301262"/>
          <a:ext cx="2872154" cy="5767753"/>
        </p:xfrm>
        <a:graphic>
          <a:graphicData uri="http://schemas.openxmlformats.org/presentationml/2006/ole">
            <mc:AlternateContent xmlns:mc="http://schemas.openxmlformats.org/markup-compatibility/2006">
              <mc:Choice xmlns:v="urn:schemas-microsoft-com:vml" Requires="v">
                <p:oleObj name="CorelDRAW!" r:id="rId2" imgW="5038721" imgH="8801140" progId="CDraw4">
                  <p:embed/>
                </p:oleObj>
              </mc:Choice>
              <mc:Fallback>
                <p:oleObj name="CorelDRAW!" r:id="rId2" imgW="5038721" imgH="8801140" progId="CDraw4">
                  <p:embed/>
                  <p:pic>
                    <p:nvPicPr>
                      <p:cNvPr id="49156" name="Object 4">
                        <a:hlinkClick r:id="" action="ppaction://ole?verb=0"/>
                        <a:extLst>
                          <a:ext uri="{FF2B5EF4-FFF2-40B4-BE49-F238E27FC236}">
                            <a16:creationId xmlns:a16="http://schemas.microsoft.com/office/drawing/2014/main" id="{3D9C4C61-B4F7-4082-A109-AD84D0366DE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0569" y="1301262"/>
                        <a:ext cx="2872154" cy="5767753"/>
                      </a:xfrm>
                      <a:prstGeom prst="rect">
                        <a:avLst/>
                      </a:prstGeom>
                      <a:noFill/>
                      <a:ln>
                        <a:noFill/>
                      </a:ln>
                      <a:effectLst/>
                    </p:spPr>
                  </p:pic>
                </p:oleObj>
              </mc:Fallback>
            </mc:AlternateContent>
          </a:graphicData>
        </a:graphic>
      </p:graphicFrame>
      <p:sp>
        <p:nvSpPr>
          <p:cNvPr id="4" name="Marcador de pie de página 3">
            <a:extLst>
              <a:ext uri="{FF2B5EF4-FFF2-40B4-BE49-F238E27FC236}">
                <a16:creationId xmlns:a16="http://schemas.microsoft.com/office/drawing/2014/main" id="{F20CC8DA-E949-4A49-B817-42B5FA5F0538}"/>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9DB0A2DB-23CB-4A4C-BBF7-F97D0DB8E62F}"/>
              </a:ext>
            </a:extLst>
          </p:cNvPr>
          <p:cNvSpPr>
            <a:spLocks noGrp="1"/>
          </p:cNvSpPr>
          <p:nvPr>
            <p:ph type="sldNum" sz="quarter" idx="12"/>
          </p:nvPr>
        </p:nvSpPr>
        <p:spPr/>
        <p:txBody>
          <a:bodyPr/>
          <a:lstStyle/>
          <a:p>
            <a:fld id="{5C679371-DC4A-4F4F-88A8-03F5195F0411}" type="slidenum">
              <a:rPr lang="en-US" smtClean="0"/>
              <a:t>10</a:t>
            </a:fld>
            <a:endParaRPr lang="en-US"/>
          </a:p>
        </p:txBody>
      </p:sp>
    </p:spTree>
    <p:extLst>
      <p:ext uri="{BB962C8B-B14F-4D97-AF65-F5344CB8AC3E}">
        <p14:creationId xmlns:p14="http://schemas.microsoft.com/office/powerpoint/2010/main" val="533126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20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20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2000"/>
                                        <p:tgtEl>
                                          <p:spTgt spid="3">
                                            <p:txEl>
                                              <p:pRg st="4" end="4"/>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5"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6" dur="2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83CE9BA-47C8-4FF4-AED9-707CFC492AE6}"/>
              </a:ext>
            </a:extLst>
          </p:cNvPr>
          <p:cNvSpPr>
            <a:spLocks noGrp="1"/>
          </p:cNvSpPr>
          <p:nvPr>
            <p:ph type="title"/>
          </p:nvPr>
        </p:nvSpPr>
        <p:spPr/>
        <p:txBody>
          <a:bodyPr/>
          <a:lstStyle/>
          <a:p>
            <a:endParaRPr lang="en-US"/>
          </a:p>
        </p:txBody>
      </p:sp>
      <p:sp>
        <p:nvSpPr>
          <p:cNvPr id="3" name="Marcador de contenido 2">
            <a:extLst>
              <a:ext uri="{FF2B5EF4-FFF2-40B4-BE49-F238E27FC236}">
                <a16:creationId xmlns:a16="http://schemas.microsoft.com/office/drawing/2014/main" id="{89751CD7-FFB9-4A5B-861D-1069D8C67792}"/>
              </a:ext>
            </a:extLst>
          </p:cNvPr>
          <p:cNvSpPr>
            <a:spLocks noGrp="1"/>
          </p:cNvSpPr>
          <p:nvPr>
            <p:ph idx="1"/>
          </p:nvPr>
        </p:nvSpPr>
        <p:spPr/>
        <p:txBody>
          <a:bodyPr/>
          <a:lstStyle/>
          <a:p>
            <a:endParaRPr lang="en-US"/>
          </a:p>
        </p:txBody>
      </p:sp>
      <p:sp>
        <p:nvSpPr>
          <p:cNvPr id="4" name="Marcador de pie de página 3">
            <a:extLst>
              <a:ext uri="{FF2B5EF4-FFF2-40B4-BE49-F238E27FC236}">
                <a16:creationId xmlns:a16="http://schemas.microsoft.com/office/drawing/2014/main" id="{821311F0-3150-4DC8-B392-E99DDB193AE7}"/>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CB3C2F23-3CD5-465D-9EA5-154F78579803}"/>
              </a:ext>
            </a:extLst>
          </p:cNvPr>
          <p:cNvSpPr>
            <a:spLocks noGrp="1"/>
          </p:cNvSpPr>
          <p:nvPr>
            <p:ph type="sldNum" sz="quarter" idx="12"/>
          </p:nvPr>
        </p:nvSpPr>
        <p:spPr/>
        <p:txBody>
          <a:bodyPr/>
          <a:lstStyle/>
          <a:p>
            <a:fld id="{5C679371-DC4A-4F4F-88A8-03F5195F0411}" type="slidenum">
              <a:rPr lang="en-US" smtClean="0"/>
              <a:t>11</a:t>
            </a:fld>
            <a:endParaRPr lang="en-US"/>
          </a:p>
        </p:txBody>
      </p:sp>
    </p:spTree>
    <p:extLst>
      <p:ext uri="{BB962C8B-B14F-4D97-AF65-F5344CB8AC3E}">
        <p14:creationId xmlns:p14="http://schemas.microsoft.com/office/powerpoint/2010/main" val="1367054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80DD94-06CA-4087-8938-AD8FED5B6B4E}"/>
              </a:ext>
            </a:extLst>
          </p:cNvPr>
          <p:cNvSpPr>
            <a:spLocks noGrp="1"/>
          </p:cNvSpPr>
          <p:nvPr>
            <p:ph type="title"/>
          </p:nvPr>
        </p:nvSpPr>
        <p:spPr>
          <a:xfrm>
            <a:off x="838200" y="365126"/>
            <a:ext cx="10515600" cy="584444"/>
          </a:xfrm>
        </p:spPr>
        <p:txBody>
          <a:bodyPr>
            <a:normAutofit fontScale="90000"/>
          </a:bodyPr>
          <a:lstStyle/>
          <a:p>
            <a:r>
              <a:rPr lang="en-US" b="1" dirty="0">
                <a:latin typeface="Aharoni" panose="02010803020104030203" pitchFamily="2" charset="-79"/>
                <a:cs typeface="Aharoni" panose="02010803020104030203" pitchFamily="2" charset="-79"/>
              </a:rPr>
              <a:t>HEMOS VISTO 1 </a:t>
            </a:r>
            <a:r>
              <a:rPr lang="en-US" dirty="0"/>
              <a:t>:</a:t>
            </a:r>
          </a:p>
        </p:txBody>
      </p:sp>
      <p:sp>
        <p:nvSpPr>
          <p:cNvPr id="3" name="Marcador de contenido 2">
            <a:extLst>
              <a:ext uri="{FF2B5EF4-FFF2-40B4-BE49-F238E27FC236}">
                <a16:creationId xmlns:a16="http://schemas.microsoft.com/office/drawing/2014/main" id="{1946B8A8-F9AE-46A5-A081-1BC5644BF599}"/>
              </a:ext>
            </a:extLst>
          </p:cNvPr>
          <p:cNvSpPr>
            <a:spLocks noGrp="1"/>
          </p:cNvSpPr>
          <p:nvPr>
            <p:ph idx="1"/>
          </p:nvPr>
        </p:nvSpPr>
        <p:spPr>
          <a:xfrm>
            <a:off x="961293" y="1107830"/>
            <a:ext cx="10515600" cy="5385044"/>
          </a:xfrm>
        </p:spPr>
        <p:txBody>
          <a:bodyPr>
            <a:normAutofit fontScale="92500" lnSpcReduction="10000"/>
          </a:bodyPr>
          <a:lstStyle/>
          <a:p>
            <a:r>
              <a:rPr kumimoji="0" lang="es-MX" altLang="es-US" b="1" i="0" u="none" strike="noStrike" kern="1200" cap="none" spc="0" normalizeH="0" baseline="0" noProof="0" dirty="0">
                <a:ln>
                  <a:noFill/>
                </a:ln>
                <a:solidFill>
                  <a:schemeClr val="accent5">
                    <a:lumMod val="50000"/>
                  </a:schemeClr>
                </a:solidFill>
                <a:effectLst/>
                <a:uLnTx/>
                <a:uFillTx/>
                <a:latin typeface="Arial"/>
                <a:ea typeface="+mj-ea"/>
                <a:cs typeface="+mj-cs"/>
              </a:rPr>
              <a:t>La popularidad de la palabra “Milagro”</a:t>
            </a:r>
          </a:p>
          <a:p>
            <a:r>
              <a:rPr kumimoji="0" lang="es-MX" altLang="es-US" b="1" i="0" u="none" strike="noStrike" kern="1200" cap="none" spc="0" normalizeH="0" baseline="0" noProof="0" dirty="0">
                <a:ln>
                  <a:noFill/>
                </a:ln>
                <a:solidFill>
                  <a:schemeClr val="accent5">
                    <a:lumMod val="50000"/>
                  </a:schemeClr>
                </a:solidFill>
                <a:effectLst/>
                <a:uLnTx/>
                <a:uFillTx/>
                <a:latin typeface="Arial"/>
                <a:ea typeface="+mj-ea"/>
                <a:cs typeface="+mj-cs"/>
              </a:rPr>
              <a:t>Qué es un milagro en la Biblia.</a:t>
            </a:r>
          </a:p>
          <a:p>
            <a:pPr lvl="1"/>
            <a:r>
              <a:rPr lang="es-MX" b="1" dirty="0">
                <a:solidFill>
                  <a:schemeClr val="accent5">
                    <a:lumMod val="50000"/>
                  </a:schemeClr>
                </a:solidFill>
                <a:latin typeface="Arial"/>
                <a:ea typeface="+mj-ea"/>
                <a:cs typeface="+mj-cs"/>
              </a:rPr>
              <a:t>Poder sobrenatural, maravilla, señal prodigio, etc.</a:t>
            </a:r>
          </a:p>
          <a:p>
            <a:pPr lvl="1"/>
            <a:r>
              <a:rPr lang="es-MX" b="1" dirty="0">
                <a:solidFill>
                  <a:schemeClr val="accent5">
                    <a:lumMod val="50000"/>
                  </a:schemeClr>
                </a:solidFill>
                <a:latin typeface="Arial"/>
                <a:ea typeface="+mj-ea"/>
                <a:cs typeface="+mj-cs"/>
              </a:rPr>
              <a:t>Poder Divino superior.</a:t>
            </a:r>
          </a:p>
          <a:p>
            <a:pPr lvl="1"/>
            <a:r>
              <a:rPr lang="es-MX" b="1" dirty="0">
                <a:solidFill>
                  <a:schemeClr val="accent5">
                    <a:lumMod val="50000"/>
                  </a:schemeClr>
                </a:solidFill>
                <a:latin typeface="Arial"/>
                <a:ea typeface="+mj-ea"/>
                <a:cs typeface="+mj-cs"/>
              </a:rPr>
              <a:t>Obras extraordinarias Ex.</a:t>
            </a:r>
          </a:p>
          <a:p>
            <a:pPr lvl="1"/>
            <a:r>
              <a:rPr lang="es-MX" b="1" dirty="0">
                <a:solidFill>
                  <a:schemeClr val="accent5">
                    <a:lumMod val="50000"/>
                  </a:schemeClr>
                </a:solidFill>
                <a:latin typeface="Arial"/>
                <a:ea typeface="+mj-ea"/>
                <a:cs typeface="+mj-cs"/>
              </a:rPr>
              <a:t>Obra de sus manos creadoras Gen.</a:t>
            </a:r>
          </a:p>
          <a:p>
            <a:r>
              <a:rPr lang="es-MX" b="1" dirty="0">
                <a:solidFill>
                  <a:schemeClr val="accent5">
                    <a:lumMod val="50000"/>
                  </a:schemeClr>
                </a:solidFill>
              </a:rPr>
              <a:t>Los dones milagrosos.</a:t>
            </a:r>
          </a:p>
          <a:p>
            <a:pPr lvl="1"/>
            <a:r>
              <a:rPr lang="es-MX" b="1" dirty="0">
                <a:solidFill>
                  <a:schemeClr val="accent5">
                    <a:lumMod val="50000"/>
                  </a:schemeClr>
                </a:solidFill>
              </a:rPr>
              <a:t>Profecía.</a:t>
            </a:r>
          </a:p>
          <a:p>
            <a:pPr lvl="1"/>
            <a:r>
              <a:rPr lang="es-MX" b="1" dirty="0">
                <a:solidFill>
                  <a:schemeClr val="accent5">
                    <a:lumMod val="50000"/>
                  </a:schemeClr>
                </a:solidFill>
              </a:rPr>
              <a:t>Cumplimiento.</a:t>
            </a:r>
          </a:p>
          <a:p>
            <a:pPr lvl="1"/>
            <a:r>
              <a:rPr lang="es-MX" b="1" dirty="0">
                <a:solidFill>
                  <a:schemeClr val="accent5">
                    <a:lumMod val="50000"/>
                  </a:schemeClr>
                </a:solidFill>
              </a:rPr>
              <a:t>Fin. </a:t>
            </a:r>
          </a:p>
          <a:p>
            <a:r>
              <a:rPr lang="es-MX" b="1" dirty="0">
                <a:solidFill>
                  <a:schemeClr val="accent5">
                    <a:lumMod val="50000"/>
                  </a:schemeClr>
                </a:solidFill>
              </a:rPr>
              <a:t>Algunas aclaraciones pertinentes.</a:t>
            </a:r>
          </a:p>
          <a:p>
            <a:r>
              <a:rPr lang="es-MX" b="1" dirty="0">
                <a:solidFill>
                  <a:schemeClr val="accent5">
                    <a:lumMod val="50000"/>
                  </a:schemeClr>
                </a:solidFill>
              </a:rPr>
              <a:t>No todos los dones de Dios son milagrosos.</a:t>
            </a:r>
          </a:p>
          <a:p>
            <a:r>
              <a:rPr lang="es-MX" altLang="es-US" b="1" dirty="0">
                <a:solidFill>
                  <a:srgbClr val="0000FF"/>
                </a:solidFill>
              </a:rPr>
              <a:t>Qué son los dones milagrosos</a:t>
            </a:r>
          </a:p>
          <a:p>
            <a:pPr lvl="1"/>
            <a:r>
              <a:rPr lang="es-MX" b="1" dirty="0">
                <a:solidFill>
                  <a:srgbClr val="0000FF"/>
                </a:solidFill>
              </a:rPr>
              <a:t>Regalos espirituales.</a:t>
            </a:r>
            <a:endParaRPr lang="en-US" sz="2800" b="1" dirty="0">
              <a:solidFill>
                <a:schemeClr val="accent5">
                  <a:lumMod val="50000"/>
                </a:schemeClr>
              </a:solidFill>
            </a:endParaRPr>
          </a:p>
          <a:p>
            <a:endParaRPr lang="en-US" sz="2400" b="1" dirty="0">
              <a:solidFill>
                <a:schemeClr val="accent5">
                  <a:lumMod val="50000"/>
                </a:schemeClr>
              </a:solidFill>
            </a:endParaRPr>
          </a:p>
          <a:p>
            <a:endParaRPr lang="en-US" sz="2400" b="1" dirty="0">
              <a:solidFill>
                <a:schemeClr val="accent5">
                  <a:lumMod val="50000"/>
                </a:schemeClr>
              </a:solidFill>
            </a:endParaRPr>
          </a:p>
        </p:txBody>
      </p:sp>
      <p:graphicFrame>
        <p:nvGraphicFramePr>
          <p:cNvPr id="6" name="Object 4">
            <a:hlinkClick r:id="" action="ppaction://ole?verb=0"/>
            <a:extLst>
              <a:ext uri="{FF2B5EF4-FFF2-40B4-BE49-F238E27FC236}">
                <a16:creationId xmlns:a16="http://schemas.microsoft.com/office/drawing/2014/main" id="{972488FD-46C4-4405-8B3E-6176386CE3AF}"/>
              </a:ext>
            </a:extLst>
          </p:cNvPr>
          <p:cNvGraphicFramePr>
            <a:graphicFrameLocks/>
          </p:cNvGraphicFramePr>
          <p:nvPr>
            <p:extLst>
              <p:ext uri="{D42A27DB-BD31-4B8C-83A1-F6EECF244321}">
                <p14:modId xmlns:p14="http://schemas.microsoft.com/office/powerpoint/2010/main" val="3988761732"/>
              </p:ext>
            </p:extLst>
          </p:nvPr>
        </p:nvGraphicFramePr>
        <p:xfrm>
          <a:off x="8563708" y="993531"/>
          <a:ext cx="3423138" cy="4976445"/>
        </p:xfrm>
        <a:graphic>
          <a:graphicData uri="http://schemas.openxmlformats.org/presentationml/2006/ole">
            <mc:AlternateContent xmlns:mc="http://schemas.openxmlformats.org/markup-compatibility/2006">
              <mc:Choice xmlns:v="urn:schemas-microsoft-com:vml" Requires="v">
                <p:oleObj name="CorelDRAW 6.0" r:id="rId2" imgW="44303" imgH="80543" progId="CorelDRAW.Graphic.6">
                  <p:embed/>
                </p:oleObj>
              </mc:Choice>
              <mc:Fallback>
                <p:oleObj name="CorelDRAW 6.0" r:id="rId2" imgW="44303" imgH="80543" progId="CorelDRAW.Graphic.6">
                  <p:embed/>
                  <p:pic>
                    <p:nvPicPr>
                      <p:cNvPr id="4" name="Object 4">
                        <a:hlinkClick r:id="" action="ppaction://ole?verb=0"/>
                        <a:extLst>
                          <a:ext uri="{FF2B5EF4-FFF2-40B4-BE49-F238E27FC236}">
                            <a16:creationId xmlns:a16="http://schemas.microsoft.com/office/drawing/2014/main" id="{03923FC7-791E-44A8-A690-3D4F1F29A3A9}"/>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63708" y="993531"/>
                        <a:ext cx="3423138" cy="4976445"/>
                      </a:xfrm>
                      <a:prstGeom prst="rect">
                        <a:avLst/>
                      </a:prstGeom>
                      <a:noFill/>
                      <a:ln>
                        <a:noFill/>
                      </a:ln>
                      <a:effectLst/>
                    </p:spPr>
                  </p:pic>
                </p:oleObj>
              </mc:Fallback>
            </mc:AlternateContent>
          </a:graphicData>
        </a:graphic>
      </p:graphicFrame>
      <p:sp>
        <p:nvSpPr>
          <p:cNvPr id="4" name="Marcador de pie de página 3">
            <a:extLst>
              <a:ext uri="{FF2B5EF4-FFF2-40B4-BE49-F238E27FC236}">
                <a16:creationId xmlns:a16="http://schemas.microsoft.com/office/drawing/2014/main" id="{3D42EB46-1A47-43F1-A848-00FE44D31FEC}"/>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576B6420-DB3C-42C9-9799-5EA7A9CE05DB}"/>
              </a:ext>
            </a:extLst>
          </p:cNvPr>
          <p:cNvSpPr>
            <a:spLocks noGrp="1"/>
          </p:cNvSpPr>
          <p:nvPr>
            <p:ph type="sldNum" sz="quarter" idx="12"/>
          </p:nvPr>
        </p:nvSpPr>
        <p:spPr/>
        <p:txBody>
          <a:bodyPr/>
          <a:lstStyle/>
          <a:p>
            <a:fld id="{5C679371-DC4A-4F4F-88A8-03F5195F0411}" type="slidenum">
              <a:rPr lang="en-US" smtClean="0"/>
              <a:t>2</a:t>
            </a:fld>
            <a:endParaRPr lang="en-US"/>
          </a:p>
        </p:txBody>
      </p:sp>
    </p:spTree>
    <p:extLst>
      <p:ext uri="{BB962C8B-B14F-4D97-AF65-F5344CB8AC3E}">
        <p14:creationId xmlns:p14="http://schemas.microsoft.com/office/powerpoint/2010/main" val="4131328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547BA7-A13C-41B7-B231-805CDA13330F}"/>
              </a:ext>
            </a:extLst>
          </p:cNvPr>
          <p:cNvSpPr>
            <a:spLocks noGrp="1"/>
          </p:cNvSpPr>
          <p:nvPr>
            <p:ph type="title"/>
          </p:nvPr>
        </p:nvSpPr>
        <p:spPr>
          <a:xfrm>
            <a:off x="838200" y="826478"/>
            <a:ext cx="10515600" cy="864210"/>
          </a:xfrm>
        </p:spPr>
        <p:txBody>
          <a:bodyPr/>
          <a:lstStyle/>
          <a:p>
            <a:r>
              <a:rPr lang="en-US" b="1" dirty="0">
                <a:latin typeface="Aharoni" panose="02010803020104030203" pitchFamily="2" charset="-79"/>
                <a:cs typeface="Aharoni" panose="02010803020104030203" pitchFamily="2" charset="-79"/>
              </a:rPr>
              <a:t>HEMOS VISTO 2</a:t>
            </a:r>
            <a:r>
              <a:rPr lang="en-US" dirty="0">
                <a:latin typeface="Aharoni" panose="02010803020104030203" pitchFamily="2" charset="-79"/>
                <a:cs typeface="Aharoni" panose="02010803020104030203" pitchFamily="2" charset="-79"/>
              </a:rPr>
              <a:t>:</a:t>
            </a:r>
          </a:p>
        </p:txBody>
      </p:sp>
      <p:sp>
        <p:nvSpPr>
          <p:cNvPr id="3" name="Marcador de contenido 2">
            <a:extLst>
              <a:ext uri="{FF2B5EF4-FFF2-40B4-BE49-F238E27FC236}">
                <a16:creationId xmlns:a16="http://schemas.microsoft.com/office/drawing/2014/main" id="{C63DCEB8-5262-49BE-996A-510638970006}"/>
              </a:ext>
            </a:extLst>
          </p:cNvPr>
          <p:cNvSpPr>
            <a:spLocks noGrp="1"/>
          </p:cNvSpPr>
          <p:nvPr>
            <p:ph idx="1"/>
          </p:nvPr>
        </p:nvSpPr>
        <p:spPr>
          <a:xfrm>
            <a:off x="838200" y="2038594"/>
            <a:ext cx="4261338" cy="4351338"/>
          </a:xfrm>
        </p:spPr>
        <p:txBody>
          <a:bodyPr>
            <a:normAutofit fontScale="92500" lnSpcReduction="1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s-MX" altLang="en-US"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b="1" i="0" u="none" strike="noStrike" kern="1200" cap="none" spc="0" normalizeH="0" baseline="0" noProof="0" dirty="0">
              <a:ln>
                <a:noFill/>
              </a:ln>
              <a:solidFill>
                <a:schemeClr val="accent5">
                  <a:lumMod val="50000"/>
                </a:schemeClr>
              </a:solidFill>
              <a:effectLst/>
              <a:uLnTx/>
              <a:uFillTx/>
              <a:ea typeface="+mn-ea"/>
              <a:cs typeface="+mn-cs"/>
            </a:endParaRPr>
          </a:p>
          <a:p>
            <a:pPr lvl="1"/>
            <a:r>
              <a:rPr kumimoji="0" lang="es-MX" altLang="en-US" sz="2800" b="0" i="0" u="sng" strike="noStrike" kern="1200" cap="none" spc="0" normalizeH="0" baseline="0" noProof="0" dirty="0">
                <a:ln>
                  <a:noFill/>
                </a:ln>
                <a:solidFill>
                  <a:schemeClr val="accent5">
                    <a:lumMod val="50000"/>
                  </a:schemeClr>
                </a:solidFill>
                <a:effectLst>
                  <a:outerShdw blurRad="38100" dist="38100" dir="2700000" algn="tl">
                    <a:srgbClr val="C0C0C0"/>
                  </a:outerShdw>
                </a:effectLst>
                <a:uLnTx/>
                <a:uFillTx/>
                <a:ea typeface="+mj-ea"/>
                <a:cs typeface="+mj-cs"/>
              </a:rPr>
              <a:t>Hacer Milagros Como </a:t>
            </a:r>
            <a:r>
              <a:rPr kumimoji="0" lang="es-MX" altLang="en-US" sz="2800" b="0" i="0" u="none" strike="noStrike" kern="1200" cap="none" spc="0" normalizeH="0" baseline="0" noProof="0" dirty="0">
                <a:ln>
                  <a:noFill/>
                </a:ln>
                <a:solidFill>
                  <a:schemeClr val="accent5">
                    <a:lumMod val="50000"/>
                  </a:schemeClr>
                </a:solidFill>
                <a:effectLst>
                  <a:outerShdw blurRad="38100" dist="38100" dir="2700000" algn="tl">
                    <a:srgbClr val="C0C0C0"/>
                  </a:outerShdw>
                </a:effectLst>
                <a:uLnTx/>
                <a:uFillTx/>
                <a:ea typeface="+mj-ea"/>
                <a:cs typeface="+mj-cs"/>
              </a:rPr>
              <a:t>en los días de Los Apóstoles.</a:t>
            </a:r>
          </a:p>
          <a:p>
            <a:pPr lvl="1"/>
            <a:r>
              <a:rPr kumimoji="0" lang="es-MX" altLang="en-US" sz="2800" b="0" i="0" u="sng" strike="noStrike" kern="1200" cap="none" spc="0" normalizeH="0" baseline="0" dirty="0">
                <a:ln>
                  <a:noFill/>
                </a:ln>
                <a:solidFill>
                  <a:schemeClr val="accent5">
                    <a:lumMod val="50000"/>
                  </a:schemeClr>
                </a:solidFill>
                <a:effectLst>
                  <a:outerShdw blurRad="38100" dist="38100" dir="2700000" algn="tl">
                    <a:srgbClr val="C0C0C0"/>
                  </a:outerShdw>
                </a:effectLst>
                <a:uLnTx/>
                <a:uFillTx/>
                <a:ea typeface="+mj-ea"/>
                <a:cs typeface="+mj-cs"/>
              </a:rPr>
              <a:t>Discurso Milagroso</a:t>
            </a:r>
          </a:p>
          <a:p>
            <a:pPr lvl="2"/>
            <a:r>
              <a:rPr kumimoji="0" lang="en-US" altLang="en-US" sz="2800" b="0" i="0" u="none" strike="noStrike" kern="1200" cap="none" spc="0" normalizeH="0" baseline="0" noProof="0" dirty="0">
                <a:ln>
                  <a:noFill/>
                </a:ln>
                <a:solidFill>
                  <a:schemeClr val="accent5">
                    <a:lumMod val="50000"/>
                  </a:schemeClr>
                </a:solidFill>
                <a:effectLst/>
                <a:uLnTx/>
                <a:uFillTx/>
                <a:ea typeface="+mj-ea"/>
                <a:cs typeface="+mj-cs"/>
              </a:rPr>
              <a:t>“</a:t>
            </a:r>
            <a:r>
              <a:rPr kumimoji="0" lang="es-ES" altLang="en-US" sz="2800" b="0" i="0" u="none" strike="noStrike" kern="1200" cap="none" spc="0" normalizeH="0" baseline="0" noProof="0" dirty="0">
                <a:ln>
                  <a:noFill/>
                </a:ln>
                <a:solidFill>
                  <a:schemeClr val="accent5">
                    <a:lumMod val="50000"/>
                  </a:schemeClr>
                </a:solidFill>
                <a:effectLst/>
                <a:uLnTx/>
                <a:uFillTx/>
                <a:ea typeface="+mj-ea"/>
                <a:cs typeface="+mj-cs"/>
              </a:rPr>
              <a:t>COMO en los días de los apóstoles del Nuevo Testamento</a:t>
            </a:r>
            <a:r>
              <a:rPr kumimoji="0" lang="en-US" altLang="en-US" sz="2400" b="0" i="0" u="none" strike="noStrike" kern="1200" cap="none" spc="0" normalizeH="0" baseline="0" noProof="0" dirty="0">
                <a:ln>
                  <a:noFill/>
                </a:ln>
                <a:solidFill>
                  <a:schemeClr val="accent5">
                    <a:lumMod val="50000"/>
                  </a:schemeClr>
                </a:solidFill>
                <a:effectLst/>
                <a:uLnTx/>
                <a:uFillTx/>
                <a:ea typeface="+mj-ea"/>
                <a:cs typeface="+mj-cs"/>
              </a:rPr>
              <a:t>”</a:t>
            </a:r>
          </a:p>
          <a:p>
            <a:r>
              <a:rPr lang="es-MX" sz="3200" b="1" dirty="0">
                <a:solidFill>
                  <a:schemeClr val="accent5">
                    <a:lumMod val="50000"/>
                  </a:schemeClr>
                </a:solidFill>
                <a:ea typeface="+mj-ea"/>
                <a:cs typeface="+mj-cs"/>
              </a:rPr>
              <a:t>Versículos del discurso milagroso</a:t>
            </a:r>
            <a:endParaRPr lang="es-MX" sz="3200" b="1" dirty="0">
              <a:solidFill>
                <a:schemeClr val="accent5">
                  <a:lumMod val="50000"/>
                </a:schemeClr>
              </a:solidFill>
            </a:endParaRPr>
          </a:p>
        </p:txBody>
      </p:sp>
      <p:graphicFrame>
        <p:nvGraphicFramePr>
          <p:cNvPr id="4" name="Object 4">
            <a:hlinkClick r:id="" action="ppaction://ole?verb=0"/>
            <a:extLst>
              <a:ext uri="{FF2B5EF4-FFF2-40B4-BE49-F238E27FC236}">
                <a16:creationId xmlns:a16="http://schemas.microsoft.com/office/drawing/2014/main" id="{03923FC7-791E-44A8-A690-3D4F1F29A3A9}"/>
              </a:ext>
            </a:extLst>
          </p:cNvPr>
          <p:cNvGraphicFramePr>
            <a:graphicFrameLocks/>
          </p:cNvGraphicFramePr>
          <p:nvPr>
            <p:extLst>
              <p:ext uri="{D42A27DB-BD31-4B8C-83A1-F6EECF244321}">
                <p14:modId xmlns:p14="http://schemas.microsoft.com/office/powerpoint/2010/main" val="3681837657"/>
              </p:ext>
            </p:extLst>
          </p:nvPr>
        </p:nvGraphicFramePr>
        <p:xfrm>
          <a:off x="6096000" y="1055077"/>
          <a:ext cx="5257800" cy="4976445"/>
        </p:xfrm>
        <a:graphic>
          <a:graphicData uri="http://schemas.openxmlformats.org/presentationml/2006/ole">
            <mc:AlternateContent xmlns:mc="http://schemas.openxmlformats.org/markup-compatibility/2006">
              <mc:Choice xmlns:v="urn:schemas-microsoft-com:vml" Requires="v">
                <p:oleObj name="CorelDRAW 6.0" r:id="rId2" imgW="44303" imgH="80543" progId="CorelDRAW.Graphic.6">
                  <p:embed/>
                </p:oleObj>
              </mc:Choice>
              <mc:Fallback>
                <p:oleObj name="CorelDRAW 6.0" r:id="rId2" imgW="44303" imgH="80543" progId="CorelDRAW.Graphic.6">
                  <p:embed/>
                  <p:pic>
                    <p:nvPicPr>
                      <p:cNvPr id="20482" name="Object 4">
                        <a:hlinkClick r:id="" action="ppaction://ole?verb=0"/>
                        <a:extLst>
                          <a:ext uri="{FF2B5EF4-FFF2-40B4-BE49-F238E27FC236}">
                            <a16:creationId xmlns:a16="http://schemas.microsoft.com/office/drawing/2014/main" id="{66B49438-71A2-4B48-872D-420B8050463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055077"/>
                        <a:ext cx="5257800" cy="4976445"/>
                      </a:xfrm>
                      <a:prstGeom prst="rect">
                        <a:avLst/>
                      </a:prstGeom>
                      <a:noFill/>
                      <a:ln>
                        <a:noFill/>
                      </a:ln>
                      <a:effectLst/>
                    </p:spPr>
                  </p:pic>
                </p:oleObj>
              </mc:Fallback>
            </mc:AlternateContent>
          </a:graphicData>
        </a:graphic>
      </p:graphicFrame>
      <p:sp>
        <p:nvSpPr>
          <p:cNvPr id="5" name="Marcador de pie de página 4">
            <a:extLst>
              <a:ext uri="{FF2B5EF4-FFF2-40B4-BE49-F238E27FC236}">
                <a16:creationId xmlns:a16="http://schemas.microsoft.com/office/drawing/2014/main" id="{706F7142-472F-467A-9A62-57DA26A556E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4D68E6D3-430A-4147-8551-309B27D36CCA}"/>
              </a:ext>
            </a:extLst>
          </p:cNvPr>
          <p:cNvSpPr>
            <a:spLocks noGrp="1"/>
          </p:cNvSpPr>
          <p:nvPr>
            <p:ph type="sldNum" sz="quarter" idx="12"/>
          </p:nvPr>
        </p:nvSpPr>
        <p:spPr/>
        <p:txBody>
          <a:bodyPr/>
          <a:lstStyle/>
          <a:p>
            <a:fld id="{5C679371-DC4A-4F4F-88A8-03F5195F0411}" type="slidenum">
              <a:rPr lang="en-US" smtClean="0"/>
              <a:t>3</a:t>
            </a:fld>
            <a:endParaRPr lang="en-US"/>
          </a:p>
        </p:txBody>
      </p:sp>
    </p:spTree>
    <p:extLst>
      <p:ext uri="{BB962C8B-B14F-4D97-AF65-F5344CB8AC3E}">
        <p14:creationId xmlns:p14="http://schemas.microsoft.com/office/powerpoint/2010/main" val="401107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20482" name="Object 4">
            <a:hlinkClick r:id="" action="ppaction://ole?verb=0"/>
            <a:extLst>
              <a:ext uri="{FF2B5EF4-FFF2-40B4-BE49-F238E27FC236}">
                <a16:creationId xmlns:a16="http://schemas.microsoft.com/office/drawing/2014/main" id="{FB695320-D4A2-4BC0-8BDF-BC19942E28DD}"/>
              </a:ext>
            </a:extLst>
          </p:cNvPr>
          <p:cNvGraphicFramePr>
            <a:graphicFrameLocks/>
          </p:cNvGraphicFramePr>
          <p:nvPr/>
        </p:nvGraphicFramePr>
        <p:xfrm>
          <a:off x="8839201" y="1524000"/>
          <a:ext cx="1408113" cy="2713038"/>
        </p:xfrm>
        <a:graphic>
          <a:graphicData uri="http://schemas.openxmlformats.org/presentationml/2006/ole">
            <mc:AlternateContent xmlns:mc="http://schemas.openxmlformats.org/markup-compatibility/2006">
              <mc:Choice xmlns:v="urn:schemas-microsoft-com:vml" Requires="v">
                <p:oleObj name="CorelDRAW 6.0" r:id="rId3" imgW="44303" imgH="80543" progId="CorelDRAW.Graphic.6">
                  <p:embed/>
                </p:oleObj>
              </mc:Choice>
              <mc:Fallback>
                <p:oleObj name="CorelDRAW 6.0" r:id="rId3" imgW="44303" imgH="80543" progId="CorelDRAW.Graphic.6">
                  <p:embed/>
                  <p:pic>
                    <p:nvPicPr>
                      <p:cNvPr id="20482" name="Object 4">
                        <a:hlinkClick r:id="" action="ppaction://ole?verb=0"/>
                        <a:extLst>
                          <a:ext uri="{FF2B5EF4-FFF2-40B4-BE49-F238E27FC236}">
                            <a16:creationId xmlns:a16="http://schemas.microsoft.com/office/drawing/2014/main" id="{FB695320-D4A2-4BC0-8BDF-BC19942E28DD}"/>
                          </a:ext>
                        </a:extLst>
                      </p:cNvPr>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39201" y="1524000"/>
                        <a:ext cx="1408113" cy="2713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3554" name="Rectangle 2">
            <a:extLst>
              <a:ext uri="{FF2B5EF4-FFF2-40B4-BE49-F238E27FC236}">
                <a16:creationId xmlns:a16="http://schemas.microsoft.com/office/drawing/2014/main" id="{EC25EE2A-452D-4D44-8FEE-2F6EFE36D378}"/>
              </a:ext>
            </a:extLst>
          </p:cNvPr>
          <p:cNvSpPr>
            <a:spLocks noGrp="1" noChangeArrowheads="1"/>
          </p:cNvSpPr>
          <p:nvPr>
            <p:ph type="title"/>
          </p:nvPr>
        </p:nvSpPr>
        <p:spPr>
          <a:xfrm>
            <a:off x="847287" y="159333"/>
            <a:ext cx="9091819" cy="1377950"/>
          </a:xfrm>
        </p:spPr>
        <p:txBody>
          <a:bodyPr>
            <a:normAutofit/>
          </a:bodyPr>
          <a:lstStyle/>
          <a:p>
            <a:pPr eaLnBrk="1" hangingPunct="1">
              <a:defRPr/>
            </a:pPr>
            <a:r>
              <a:rPr lang="en-US" altLang="en-US" sz="4000" b="1" dirty="0" err="1">
                <a:effectLst>
                  <a:outerShdw blurRad="38100" dist="38100" dir="2700000" algn="tl">
                    <a:srgbClr val="C0C0C0"/>
                  </a:outerShdw>
                </a:effectLst>
              </a:rPr>
              <a:t>Discurso</a:t>
            </a:r>
            <a:r>
              <a:rPr lang="en-US" altLang="en-US" sz="4000" b="1" dirty="0">
                <a:effectLst>
                  <a:outerShdw blurRad="38100" dist="38100" dir="2700000" algn="tl">
                    <a:srgbClr val="C0C0C0"/>
                  </a:outerShdw>
                </a:effectLst>
              </a:rPr>
              <a:t> </a:t>
            </a:r>
            <a:r>
              <a:rPr lang="en-US" altLang="en-US" sz="4000" b="1" dirty="0" err="1">
                <a:effectLst>
                  <a:outerShdw blurRad="38100" dist="38100" dir="2700000" algn="tl">
                    <a:srgbClr val="C0C0C0"/>
                  </a:outerShdw>
                </a:effectLst>
              </a:rPr>
              <a:t>Milagroso</a:t>
            </a:r>
            <a:br>
              <a:rPr lang="en-US" altLang="en-US" sz="4000" dirty="0">
                <a:effectLst>
                  <a:outerShdw blurRad="38100" dist="38100" dir="2700000" algn="tl">
                    <a:srgbClr val="C0C0C0"/>
                  </a:outerShdw>
                </a:effectLst>
              </a:rPr>
            </a:br>
            <a:r>
              <a:rPr lang="en-US" altLang="en-US" sz="4000" dirty="0">
                <a:effectLst>
                  <a:outerShdw blurRad="38100" dist="38100" dir="2700000" algn="tl">
                    <a:srgbClr val="C0C0C0"/>
                  </a:outerShdw>
                </a:effectLst>
              </a:rPr>
              <a:t> </a:t>
            </a:r>
            <a:r>
              <a:rPr lang="en-US" altLang="en-US" sz="2800" dirty="0"/>
              <a:t>“</a:t>
            </a:r>
            <a:r>
              <a:rPr lang="es-ES" altLang="en-US" sz="2800" dirty="0"/>
              <a:t>COMO en los días de los apóstoles del Nuevo Testamento</a:t>
            </a:r>
            <a:r>
              <a:rPr lang="en-US" altLang="en-US" sz="2800" dirty="0"/>
              <a:t>”</a:t>
            </a:r>
          </a:p>
        </p:txBody>
      </p:sp>
      <p:sp>
        <p:nvSpPr>
          <p:cNvPr id="23555" name="Rectangle 3">
            <a:extLst>
              <a:ext uri="{FF2B5EF4-FFF2-40B4-BE49-F238E27FC236}">
                <a16:creationId xmlns:a16="http://schemas.microsoft.com/office/drawing/2014/main" id="{2E2BB73C-D7D8-4648-9F0F-7CF63EB16906}"/>
              </a:ext>
            </a:extLst>
          </p:cNvPr>
          <p:cNvSpPr>
            <a:spLocks noGrp="1" noChangeArrowheads="1"/>
          </p:cNvSpPr>
          <p:nvPr>
            <p:ph type="body" idx="1"/>
          </p:nvPr>
        </p:nvSpPr>
        <p:spPr>
          <a:xfrm>
            <a:off x="755009" y="1602297"/>
            <a:ext cx="8758107" cy="4722303"/>
          </a:xfrm>
        </p:spPr>
        <p:txBody>
          <a:bodyPr>
            <a:noAutofit/>
          </a:bodyPr>
          <a:lstStyle/>
          <a:p>
            <a:pPr eaLnBrk="1" hangingPunct="1">
              <a:defRPr/>
            </a:pPr>
            <a:r>
              <a:rPr lang="es-MX" altLang="en-US" sz="2400" dirty="0">
                <a:latin typeface="Times New Roman" panose="02020603050405020304" pitchFamily="18" charset="0"/>
              </a:rPr>
              <a:t>“Pero el Consolador, el Espíritu Santo, que el Padre</a:t>
            </a:r>
            <a:br>
              <a:rPr lang="es-MX" altLang="en-US" sz="2400" dirty="0">
                <a:latin typeface="Times New Roman" panose="02020603050405020304" pitchFamily="18" charset="0"/>
              </a:rPr>
            </a:br>
            <a:r>
              <a:rPr lang="es-MX" altLang="en-US" sz="2400" dirty="0">
                <a:latin typeface="Times New Roman" panose="02020603050405020304" pitchFamily="18" charset="0"/>
              </a:rPr>
              <a:t>Enviará en mi nombre, él os Enseñará todas las cosas</a:t>
            </a:r>
            <a:br>
              <a:rPr lang="es-MX" altLang="en-US" sz="2400" dirty="0">
                <a:latin typeface="Times New Roman" panose="02020603050405020304" pitchFamily="18" charset="0"/>
              </a:rPr>
            </a:br>
            <a:r>
              <a:rPr lang="es-MX" altLang="en-US" sz="2400" dirty="0">
                <a:latin typeface="Times New Roman" panose="02020603050405020304" pitchFamily="18" charset="0"/>
              </a:rPr>
              <a:t>y os Hará recordar todo lo que yo os he dicho</a:t>
            </a:r>
            <a:r>
              <a:rPr lang="es-MX" altLang="en-US" sz="2400" dirty="0"/>
              <a:t> </a:t>
            </a:r>
            <a:r>
              <a:rPr lang="es-MX" altLang="en-US" sz="2400" dirty="0">
                <a:latin typeface="Times New Roman" panose="02020603050405020304" pitchFamily="18" charset="0"/>
              </a:rPr>
              <a:t>” (</a:t>
            </a:r>
            <a:r>
              <a:rPr lang="es-MX" altLang="en-US" sz="2400" dirty="0" err="1">
                <a:latin typeface="Times New Roman" panose="02020603050405020304" pitchFamily="18" charset="0"/>
              </a:rPr>
              <a:t>Jn</a:t>
            </a:r>
            <a:r>
              <a:rPr lang="es-MX" altLang="en-US" sz="2400" dirty="0">
                <a:latin typeface="Times New Roman" panose="02020603050405020304" pitchFamily="18" charset="0"/>
              </a:rPr>
              <a:t>. 14:26).</a:t>
            </a:r>
          </a:p>
          <a:p>
            <a:pPr eaLnBrk="1" hangingPunct="1">
              <a:defRPr/>
            </a:pPr>
            <a:r>
              <a:rPr lang="es-MX" altLang="en-US" sz="2400" dirty="0">
                <a:latin typeface="Times New Roman" panose="02020603050405020304" pitchFamily="18" charset="0"/>
              </a:rPr>
              <a:t>“Y cuando venga el Espíritu de verdad, él os Guiará a toda la verdad; pues no Hablará por Sí solo, sino que Hablará todo lo</a:t>
            </a:r>
            <a:br>
              <a:rPr lang="es-MX" altLang="en-US" sz="2400" dirty="0">
                <a:latin typeface="Times New Roman" panose="02020603050405020304" pitchFamily="18" charset="0"/>
              </a:rPr>
            </a:br>
            <a:r>
              <a:rPr lang="es-MX" altLang="en-US" sz="2400" dirty="0">
                <a:latin typeface="Times New Roman" panose="02020603050405020304" pitchFamily="18" charset="0"/>
              </a:rPr>
              <a:t>que oiga y os Hará saber las cosas que han de venir.”</a:t>
            </a:r>
            <a:r>
              <a:rPr lang="es-MX" altLang="en-US" sz="2400" dirty="0"/>
              <a:t> </a:t>
            </a:r>
            <a:r>
              <a:rPr lang="es-MX" altLang="en-US" sz="2400" dirty="0">
                <a:latin typeface="Times New Roman" panose="02020603050405020304" pitchFamily="18" charset="0"/>
              </a:rPr>
              <a:t>(</a:t>
            </a:r>
            <a:r>
              <a:rPr lang="es-MX" altLang="en-US" sz="2400" dirty="0" err="1">
                <a:latin typeface="Times New Roman" panose="02020603050405020304" pitchFamily="18" charset="0"/>
              </a:rPr>
              <a:t>Jn</a:t>
            </a:r>
            <a:r>
              <a:rPr lang="es-MX" altLang="en-US" sz="2400" dirty="0">
                <a:latin typeface="Times New Roman" panose="02020603050405020304" pitchFamily="18" charset="0"/>
              </a:rPr>
              <a:t>. 16:13). </a:t>
            </a:r>
          </a:p>
          <a:p>
            <a:pPr eaLnBrk="1" hangingPunct="1">
              <a:defRPr/>
            </a:pPr>
            <a:r>
              <a:rPr lang="es-MX" altLang="en-US" sz="2400" dirty="0">
                <a:latin typeface="Times New Roman" panose="02020603050405020304" pitchFamily="18" charset="0"/>
              </a:rPr>
              <a:t>“Pero cuando os entreguen, no os preocupéis de Cómo o qué hablaréis, porque os Será dado en aquella hora lo que</a:t>
            </a:r>
            <a:br>
              <a:rPr lang="es-MX" altLang="en-US" sz="2400" dirty="0">
                <a:latin typeface="Times New Roman" panose="02020603050405020304" pitchFamily="18" charset="0"/>
              </a:rPr>
            </a:br>
            <a:r>
              <a:rPr lang="es-MX" altLang="en-US" sz="2400" dirty="0">
                <a:latin typeface="Times New Roman" panose="02020603050405020304" pitchFamily="18" charset="0"/>
              </a:rPr>
              <a:t>habéis de decir.” (Mt. 10:19).</a:t>
            </a:r>
          </a:p>
          <a:p>
            <a:pPr eaLnBrk="1" hangingPunct="1">
              <a:defRPr/>
            </a:pPr>
            <a:r>
              <a:rPr lang="es-MX" altLang="en-US" sz="2400" dirty="0">
                <a:latin typeface="Times New Roman" panose="02020603050405020304" pitchFamily="18" charset="0"/>
              </a:rPr>
              <a:t>“Decidid, pues, en vuestros corazones no pensar de antemano Cómo habéis de responder. 15 Porque yo os daré boca y Sabiduría, a la cual no Podrán resistir ni contradecir todos los que se os opongan.</a:t>
            </a:r>
            <a:r>
              <a:rPr lang="es-MX" altLang="en-US" sz="2400" dirty="0"/>
              <a:t> </a:t>
            </a:r>
            <a:r>
              <a:rPr lang="es-MX" altLang="en-US" sz="2400" dirty="0">
                <a:latin typeface="Times New Roman" panose="02020603050405020304" pitchFamily="18" charset="0"/>
              </a:rPr>
              <a:t>” (Lc. 21:14-15).</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1000"/>
                                        <p:tgtEl>
                                          <p:spTgt spid="23555">
                                            <p:txEl>
                                              <p:pRg st="2" end="2"/>
                                            </p:txEl>
                                          </p:spTgt>
                                        </p:tgtEl>
                                      </p:cBhvr>
                                    </p:animEffect>
                                    <p:anim calcmode="lin" valueType="num">
                                      <p:cBhvr>
                                        <p:cTn id="2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1000"/>
                                        <p:tgtEl>
                                          <p:spTgt spid="23555">
                                            <p:txEl>
                                              <p:pRg st="3" end="3"/>
                                            </p:txEl>
                                          </p:spTgt>
                                        </p:tgtEl>
                                      </p:cBhvr>
                                    </p:animEffect>
                                    <p:anim calcmode="lin" valueType="num">
                                      <p:cBhvr>
                                        <p:cTn id="29"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D5316-AD83-488D-BA33-BFB7F069663B}"/>
              </a:ext>
            </a:extLst>
          </p:cNvPr>
          <p:cNvSpPr>
            <a:spLocks noGrp="1"/>
          </p:cNvSpPr>
          <p:nvPr>
            <p:ph type="title"/>
          </p:nvPr>
        </p:nvSpPr>
        <p:spPr>
          <a:xfrm>
            <a:off x="838200" y="365126"/>
            <a:ext cx="10515600" cy="399805"/>
          </a:xfrm>
        </p:spPr>
        <p:txBody>
          <a:bodyPr>
            <a:normAutofit fontScale="90000"/>
          </a:bodyPr>
          <a:lstStyle/>
          <a:p>
            <a:r>
              <a:rPr lang="es-419" b="1" dirty="0"/>
              <a:t>CONTINUAMOS CON LA PREGUNTA</a:t>
            </a:r>
            <a:endParaRPr lang="en-US" b="1" dirty="0"/>
          </a:p>
        </p:txBody>
      </p:sp>
      <p:sp>
        <p:nvSpPr>
          <p:cNvPr id="3" name="Marcador de contenido 2">
            <a:extLst>
              <a:ext uri="{FF2B5EF4-FFF2-40B4-BE49-F238E27FC236}">
                <a16:creationId xmlns:a16="http://schemas.microsoft.com/office/drawing/2014/main" id="{8A2C7CB1-E94E-415D-892A-99E5035CA18D}"/>
              </a:ext>
            </a:extLst>
          </p:cNvPr>
          <p:cNvSpPr>
            <a:spLocks noGrp="1"/>
          </p:cNvSpPr>
          <p:nvPr>
            <p:ph idx="1"/>
          </p:nvPr>
        </p:nvSpPr>
        <p:spPr>
          <a:xfrm>
            <a:off x="838200" y="2219691"/>
            <a:ext cx="10515600" cy="3618401"/>
          </a:xfrm>
        </p:spPr>
        <p:txBody>
          <a:bodyPr/>
          <a:lstStyle/>
          <a:p>
            <a:pPr algn="ctr"/>
            <a:r>
              <a:rPr lang="es-ES" sz="6000" dirty="0">
                <a:solidFill>
                  <a:srgbClr val="0070C0"/>
                </a:solidFill>
                <a:latin typeface="Arial Black" panose="020B0A04020102020204" pitchFamily="34" charset="0"/>
                <a:cs typeface="Aharoni" panose="02010803020104030203" pitchFamily="2" charset="-79"/>
              </a:rPr>
              <a:t>¿Es Correcto El Reclamo De Que el Cristiano Debe tener Poder Sobrenatural?</a:t>
            </a:r>
          </a:p>
          <a:p>
            <a:endParaRPr lang="en-US" dirty="0"/>
          </a:p>
        </p:txBody>
      </p:sp>
      <p:sp>
        <p:nvSpPr>
          <p:cNvPr id="4" name="Marcador de pie de página 3">
            <a:extLst>
              <a:ext uri="{FF2B5EF4-FFF2-40B4-BE49-F238E27FC236}">
                <a16:creationId xmlns:a16="http://schemas.microsoft.com/office/drawing/2014/main" id="{6608ED3A-87E1-4AF5-81E9-27363B84CFCD}"/>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891DEEED-B8E7-450D-AA8F-366DF1A3AC27}"/>
              </a:ext>
            </a:extLst>
          </p:cNvPr>
          <p:cNvSpPr>
            <a:spLocks noGrp="1"/>
          </p:cNvSpPr>
          <p:nvPr>
            <p:ph type="sldNum" sz="quarter" idx="12"/>
          </p:nvPr>
        </p:nvSpPr>
        <p:spPr/>
        <p:txBody>
          <a:bodyPr/>
          <a:lstStyle/>
          <a:p>
            <a:fld id="{5C679371-DC4A-4F4F-88A8-03F5195F0411}" type="slidenum">
              <a:rPr lang="en-US" smtClean="0"/>
              <a:t>5</a:t>
            </a:fld>
            <a:endParaRPr lang="en-US"/>
          </a:p>
        </p:txBody>
      </p:sp>
    </p:spTree>
    <p:extLst>
      <p:ext uri="{BB962C8B-B14F-4D97-AF65-F5344CB8AC3E}">
        <p14:creationId xmlns:p14="http://schemas.microsoft.com/office/powerpoint/2010/main" val="163900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4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4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4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385FF7-5132-498B-89AE-39A22C84583C}"/>
              </a:ext>
            </a:extLst>
          </p:cNvPr>
          <p:cNvSpPr>
            <a:spLocks noGrp="1"/>
          </p:cNvSpPr>
          <p:nvPr>
            <p:ph type="title"/>
          </p:nvPr>
        </p:nvSpPr>
        <p:spPr>
          <a:xfrm>
            <a:off x="492368" y="601378"/>
            <a:ext cx="7614140" cy="566860"/>
          </a:xfrm>
        </p:spPr>
        <p:txBody>
          <a:bodyPr>
            <a:normAutofit fontScale="90000"/>
          </a:bodyPr>
          <a:lstStyle/>
          <a:p>
            <a:r>
              <a:rPr lang="es-419" b="1" dirty="0"/>
              <a:t>Escritura Milagrosa (por revelación).</a:t>
            </a:r>
            <a:endParaRPr lang="en-US" b="1" dirty="0"/>
          </a:p>
        </p:txBody>
      </p:sp>
      <p:sp>
        <p:nvSpPr>
          <p:cNvPr id="3" name="Marcador de contenido 2">
            <a:extLst>
              <a:ext uri="{FF2B5EF4-FFF2-40B4-BE49-F238E27FC236}">
                <a16:creationId xmlns:a16="http://schemas.microsoft.com/office/drawing/2014/main" id="{B3ABE975-29BB-487E-9B73-426397E16AEA}"/>
              </a:ext>
            </a:extLst>
          </p:cNvPr>
          <p:cNvSpPr>
            <a:spLocks noGrp="1"/>
          </p:cNvSpPr>
          <p:nvPr>
            <p:ph idx="1"/>
          </p:nvPr>
        </p:nvSpPr>
        <p:spPr>
          <a:xfrm>
            <a:off x="492369" y="1406769"/>
            <a:ext cx="9179169" cy="5134708"/>
          </a:xfrm>
        </p:spPr>
        <p:txBody>
          <a:bodyPr>
            <a:normAutofit fontScale="85000" lnSpcReduction="20000"/>
          </a:bodyPr>
          <a:lstStyle/>
          <a:p>
            <a:pPr marR="0" algn="l" rtl="0"/>
            <a:r>
              <a:rPr lang="es-ES" dirty="0"/>
              <a:t>Para enseñar los hombres de Dios recibían revelación.</a:t>
            </a:r>
          </a:p>
          <a:p>
            <a:pPr lvl="1"/>
            <a:r>
              <a:rPr lang="es-ES" i="1" dirty="0"/>
              <a:t>Ef. 3:1-5  Por esta causa yo, Pablo, prisionero de Cristo Jesús por amor de vosotros los gentiles  (2)  (si en verdad habéis oído de la dispensación de la gracia de Dios que me fue dada para vosotros;  (3)  que por revelación me fue dado a conocer el misterio, tal como antes os escribí brevemente.  (4)  En vista de lo cual, leyendo, podréis comprender mi discernimiento del misterio de Cristo,  (5)  que en otras generaciones no se dio a conocer a los hijos de los hombres, como ahora ha sido revelado a sus santos apóstoles y profetas por el Espíritu;</a:t>
            </a:r>
          </a:p>
          <a:p>
            <a:r>
              <a:rPr lang="en-US" dirty="0"/>
              <a:t>Entre los </a:t>
            </a:r>
            <a:r>
              <a:rPr lang="en-US" dirty="0" err="1"/>
              <a:t>dones</a:t>
            </a:r>
            <a:r>
              <a:rPr lang="en-US" dirty="0"/>
              <a:t> </a:t>
            </a:r>
            <a:r>
              <a:rPr lang="en-US" dirty="0" err="1"/>
              <a:t>milagrosos</a:t>
            </a:r>
            <a:r>
              <a:rPr lang="en-US" dirty="0"/>
              <a:t> se </a:t>
            </a:r>
            <a:r>
              <a:rPr lang="en-US" dirty="0" err="1"/>
              <a:t>encontraba</a:t>
            </a:r>
            <a:r>
              <a:rPr lang="en-US" dirty="0"/>
              <a:t> el de </a:t>
            </a:r>
            <a:r>
              <a:rPr lang="es-MX" dirty="0"/>
              <a:t>revelación</a:t>
            </a:r>
            <a:r>
              <a:rPr lang="en-US" dirty="0"/>
              <a:t>.</a:t>
            </a:r>
          </a:p>
          <a:p>
            <a:pPr lvl="1"/>
            <a:r>
              <a:rPr lang="es-ES" i="1" dirty="0"/>
              <a:t>1Co 14:26  ¿Qué hay que hacer, pues, hermanos? Cuando os reunís, cada cual aporte salmo, enseñanza, revelación, lenguas o interpretación. Que todo se haga para edificación. </a:t>
            </a:r>
          </a:p>
          <a:p>
            <a:r>
              <a:rPr lang="en-US" dirty="0"/>
              <a:t>¿Que es </a:t>
            </a:r>
            <a:r>
              <a:rPr lang="en-US" dirty="0" err="1"/>
              <a:t>revelación</a:t>
            </a:r>
            <a:r>
              <a:rPr lang="en-US" dirty="0"/>
              <a:t>?</a:t>
            </a:r>
          </a:p>
          <a:p>
            <a:pPr lvl="1"/>
            <a:r>
              <a:rPr lang="es-ES" dirty="0"/>
              <a:t>Algo encubierto, misterio, la comunicación del </a:t>
            </a:r>
            <a:r>
              <a:rPr lang="es-ES" dirty="0" err="1"/>
              <a:t>conoc</a:t>
            </a:r>
            <a:r>
              <a:rPr lang="es-ES" dirty="0"/>
              <a:t>. de Dios al alma, desvelamiento el apartamiento del velo, etc. </a:t>
            </a:r>
            <a:endParaRPr lang="en-US" dirty="0"/>
          </a:p>
          <a:p>
            <a:pPr lvl="1"/>
            <a:r>
              <a:rPr lang="es-ES" i="1" dirty="0"/>
              <a:t>Isa 25:6-7 Y el SEÑOR de los ejércitos preparará en este monte para todos los pueblos un banquete de manjares suculentos, un banquete de vino añejo, pedazos escogidos con tuétano, y vino añejo refinado. 7  Y destruirá en este monte la cobertura que cubre todos los pueblos, el velo que está extendido sobre todas las naciones. </a:t>
            </a:r>
            <a:endParaRPr lang="en-US" i="1" dirty="0"/>
          </a:p>
        </p:txBody>
      </p:sp>
      <p:sp>
        <p:nvSpPr>
          <p:cNvPr id="4" name="CuadroTexto 3">
            <a:extLst>
              <a:ext uri="{FF2B5EF4-FFF2-40B4-BE49-F238E27FC236}">
                <a16:creationId xmlns:a16="http://schemas.microsoft.com/office/drawing/2014/main" id="{8E678FEA-A9AF-4680-9A1C-7ED1BB082536}"/>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5" name="Object 4">
            <a:hlinkClick r:id="" action="ppaction://ole?verb=0"/>
            <a:extLst>
              <a:ext uri="{FF2B5EF4-FFF2-40B4-BE49-F238E27FC236}">
                <a16:creationId xmlns:a16="http://schemas.microsoft.com/office/drawing/2014/main" id="{FFF48039-10F3-4780-934F-DB365D25CEE2}"/>
              </a:ext>
            </a:extLst>
          </p:cNvPr>
          <p:cNvGraphicFramePr>
            <a:graphicFrameLocks/>
          </p:cNvGraphicFramePr>
          <p:nvPr>
            <p:extLst>
              <p:ext uri="{D42A27DB-BD31-4B8C-83A1-F6EECF244321}">
                <p14:modId xmlns:p14="http://schemas.microsoft.com/office/powerpoint/2010/main" val="1019062215"/>
              </p:ext>
            </p:extLst>
          </p:nvPr>
        </p:nvGraphicFramePr>
        <p:xfrm>
          <a:off x="9249508" y="1168237"/>
          <a:ext cx="2620107" cy="5373239"/>
        </p:xfrm>
        <a:graphic>
          <a:graphicData uri="http://schemas.openxmlformats.org/presentationml/2006/ole">
            <mc:AlternateContent xmlns:mc="http://schemas.openxmlformats.org/markup-compatibility/2006">
              <mc:Choice xmlns:v="urn:schemas-microsoft-com:vml" Requires="v">
                <p:oleObj name="CorelDRAW!" r:id="rId2" imgW="29829" imgH="50703" progId="CDraw4">
                  <p:embed/>
                </p:oleObj>
              </mc:Choice>
              <mc:Fallback>
                <p:oleObj name="CorelDRAW!" r:id="rId2" imgW="29829" imgH="50703" progId="CDraw4">
                  <p:embed/>
                  <p:pic>
                    <p:nvPicPr>
                      <p:cNvPr id="24580" name="Object 4">
                        <a:hlinkClick r:id="" action="ppaction://ole?verb=0"/>
                        <a:extLst>
                          <a:ext uri="{FF2B5EF4-FFF2-40B4-BE49-F238E27FC236}">
                            <a16:creationId xmlns:a16="http://schemas.microsoft.com/office/drawing/2014/main" id="{322A3358-00BD-4D83-B24C-006D7DC6B7F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49508" y="1168237"/>
                        <a:ext cx="2620107" cy="5373239"/>
                      </a:xfrm>
                      <a:prstGeom prst="rect">
                        <a:avLst/>
                      </a:prstGeom>
                      <a:noFill/>
                      <a:ln>
                        <a:noFill/>
                      </a:ln>
                      <a:effectLst/>
                    </p:spPr>
                  </p:pic>
                </p:oleObj>
              </mc:Fallback>
            </mc:AlternateContent>
          </a:graphicData>
        </a:graphic>
      </p:graphicFrame>
      <p:graphicFrame>
        <p:nvGraphicFramePr>
          <p:cNvPr id="6" name="Object 6">
            <a:hlinkClick r:id="" action="ppaction://ole?verb=0"/>
            <a:extLst>
              <a:ext uri="{FF2B5EF4-FFF2-40B4-BE49-F238E27FC236}">
                <a16:creationId xmlns:a16="http://schemas.microsoft.com/office/drawing/2014/main" id="{84E0FCDE-807C-4720-A902-2738A6781C65}"/>
              </a:ext>
            </a:extLst>
          </p:cNvPr>
          <p:cNvGraphicFramePr>
            <a:graphicFrameLocks/>
          </p:cNvGraphicFramePr>
          <p:nvPr>
            <p:extLst>
              <p:ext uri="{D42A27DB-BD31-4B8C-83A1-F6EECF244321}">
                <p14:modId xmlns:p14="http://schemas.microsoft.com/office/powerpoint/2010/main" val="4292660094"/>
              </p:ext>
            </p:extLst>
          </p:nvPr>
        </p:nvGraphicFramePr>
        <p:xfrm>
          <a:off x="9372600" y="483863"/>
          <a:ext cx="2450123" cy="930845"/>
        </p:xfrm>
        <a:graphic>
          <a:graphicData uri="http://schemas.openxmlformats.org/presentationml/2006/ole">
            <mc:AlternateContent xmlns:mc="http://schemas.openxmlformats.org/markup-compatibility/2006">
              <mc:Choice xmlns:v="urn:schemas-microsoft-com:vml" Requires="v">
                <p:oleObj name="Microsoft ClipArt Gallery" r:id="rId4" imgW="4610100" imgH="4564063" progId="MS_ClipArt_Gallery">
                  <p:embed/>
                </p:oleObj>
              </mc:Choice>
              <mc:Fallback>
                <p:oleObj name="Microsoft ClipArt Gallery" r:id="rId4" imgW="4610100" imgH="4564063" progId="MS_ClipArt_Gallery">
                  <p:embed/>
                  <p:pic>
                    <p:nvPicPr>
                      <p:cNvPr id="15366" name="Object 6">
                        <a:hlinkClick r:id="" action="ppaction://ole?verb=0"/>
                        <a:extLst>
                          <a:ext uri="{FF2B5EF4-FFF2-40B4-BE49-F238E27FC236}">
                            <a16:creationId xmlns:a16="http://schemas.microsoft.com/office/drawing/2014/main" id="{4B60CA1C-29EC-41AF-8D07-310EF3E256C5}"/>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2600" y="483863"/>
                        <a:ext cx="2450123" cy="930845"/>
                      </a:xfrm>
                      <a:prstGeom prst="rect">
                        <a:avLst/>
                      </a:prstGeom>
                      <a:noFill/>
                      <a:ln>
                        <a:noFill/>
                      </a:ln>
                      <a:effectLst>
                        <a:outerShdw dist="107763" dir="2700000" algn="ctr" rotWithShape="0">
                          <a:srgbClr val="E5E5E5"/>
                        </a:outerShdw>
                      </a:effectLst>
                    </p:spPr>
                  </p:pic>
                </p:oleObj>
              </mc:Fallback>
            </mc:AlternateContent>
          </a:graphicData>
        </a:graphic>
      </p:graphicFrame>
      <p:sp>
        <p:nvSpPr>
          <p:cNvPr id="7" name="Marcador de pie de página 6">
            <a:extLst>
              <a:ext uri="{FF2B5EF4-FFF2-40B4-BE49-F238E27FC236}">
                <a16:creationId xmlns:a16="http://schemas.microsoft.com/office/drawing/2014/main" id="{6B70A6E7-EB82-43CC-BDFF-53C70A91C48E}"/>
              </a:ext>
            </a:extLst>
          </p:cNvPr>
          <p:cNvSpPr>
            <a:spLocks noGrp="1"/>
          </p:cNvSpPr>
          <p:nvPr>
            <p:ph type="ftr" sz="quarter" idx="11"/>
          </p:nvPr>
        </p:nvSpPr>
        <p:spPr/>
        <p:txBody>
          <a:bodyPr/>
          <a:lstStyle/>
          <a:p>
            <a:endParaRPr lang="en-US"/>
          </a:p>
        </p:txBody>
      </p:sp>
      <p:sp>
        <p:nvSpPr>
          <p:cNvPr id="8" name="Marcador de número de diapositiva 7">
            <a:extLst>
              <a:ext uri="{FF2B5EF4-FFF2-40B4-BE49-F238E27FC236}">
                <a16:creationId xmlns:a16="http://schemas.microsoft.com/office/drawing/2014/main" id="{8DD632A7-229D-4796-955D-8F096F6B3ECB}"/>
              </a:ext>
            </a:extLst>
          </p:cNvPr>
          <p:cNvSpPr>
            <a:spLocks noGrp="1"/>
          </p:cNvSpPr>
          <p:nvPr>
            <p:ph type="sldNum" sz="quarter" idx="12"/>
          </p:nvPr>
        </p:nvSpPr>
        <p:spPr/>
        <p:txBody>
          <a:bodyPr/>
          <a:lstStyle/>
          <a:p>
            <a:fld id="{5C679371-DC4A-4F4F-88A8-03F5195F0411}" type="slidenum">
              <a:rPr lang="en-US" smtClean="0"/>
              <a:t>6</a:t>
            </a:fld>
            <a:endParaRPr lang="en-US"/>
          </a:p>
        </p:txBody>
      </p:sp>
    </p:spTree>
    <p:extLst>
      <p:ext uri="{BB962C8B-B14F-4D97-AF65-F5344CB8AC3E}">
        <p14:creationId xmlns:p14="http://schemas.microsoft.com/office/powerpoint/2010/main" val="307401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25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25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25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25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25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225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25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225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225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225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225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225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225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225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2250"/>
                                        <p:tgtEl>
                                          <p:spTgt spid="3">
                                            <p:txEl>
                                              <p:pRg st="4" end="4"/>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225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225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2250"/>
                                        <p:tgtEl>
                                          <p:spTgt spid="3">
                                            <p:txEl>
                                              <p:pRg st="5" end="5"/>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225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225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3" dur="225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B6FAFF-F34E-403A-8CBB-0E7602F289DD}"/>
              </a:ext>
            </a:extLst>
          </p:cNvPr>
          <p:cNvSpPr>
            <a:spLocks noGrp="1"/>
          </p:cNvSpPr>
          <p:nvPr>
            <p:ph type="title"/>
          </p:nvPr>
        </p:nvSpPr>
        <p:spPr>
          <a:xfrm>
            <a:off x="369277" y="540972"/>
            <a:ext cx="5380893" cy="760290"/>
          </a:xfrm>
        </p:spPr>
        <p:txBody>
          <a:bodyPr/>
          <a:lstStyle/>
          <a:p>
            <a:r>
              <a:rPr lang="es-419" b="1" dirty="0"/>
              <a:t>Sanidad Milagrosa</a:t>
            </a:r>
            <a:endParaRPr lang="en-US" b="1" dirty="0"/>
          </a:p>
        </p:txBody>
      </p:sp>
      <p:sp>
        <p:nvSpPr>
          <p:cNvPr id="4" name="CuadroTexto 3">
            <a:extLst>
              <a:ext uri="{FF2B5EF4-FFF2-40B4-BE49-F238E27FC236}">
                <a16:creationId xmlns:a16="http://schemas.microsoft.com/office/drawing/2014/main" id="{EFF43BFA-2B16-45CD-A835-383617437E7E}"/>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5" name="Object 3">
            <a:hlinkClick r:id="" action="ppaction://ole?verb=0"/>
            <a:extLst>
              <a:ext uri="{FF2B5EF4-FFF2-40B4-BE49-F238E27FC236}">
                <a16:creationId xmlns:a16="http://schemas.microsoft.com/office/drawing/2014/main" id="{C11ED46D-AC74-4690-8542-7F3DDFC180DC}"/>
              </a:ext>
            </a:extLst>
          </p:cNvPr>
          <p:cNvGraphicFramePr>
            <a:graphicFrameLocks/>
          </p:cNvGraphicFramePr>
          <p:nvPr>
            <p:extLst>
              <p:ext uri="{D42A27DB-BD31-4B8C-83A1-F6EECF244321}">
                <p14:modId xmlns:p14="http://schemas.microsoft.com/office/powerpoint/2010/main" val="3285437915"/>
              </p:ext>
            </p:extLst>
          </p:nvPr>
        </p:nvGraphicFramePr>
        <p:xfrm>
          <a:off x="8796337" y="1539576"/>
          <a:ext cx="3395663" cy="4958862"/>
        </p:xfrm>
        <a:graphic>
          <a:graphicData uri="http://schemas.openxmlformats.org/presentationml/2006/ole">
            <mc:AlternateContent xmlns:mc="http://schemas.openxmlformats.org/markup-compatibility/2006">
              <mc:Choice xmlns:v="urn:schemas-microsoft-com:vml" Requires="v">
                <p:oleObj name="CorelDRAW!" r:id="rId2" imgW="104149" imgH="88134" progId="CDraw4">
                  <p:embed/>
                </p:oleObj>
              </mc:Choice>
              <mc:Fallback>
                <p:oleObj name="CorelDRAW!" r:id="rId2" imgW="104149" imgH="88134" progId="CDraw4">
                  <p:embed/>
                  <p:pic>
                    <p:nvPicPr>
                      <p:cNvPr id="26627" name="Object 3">
                        <a:hlinkClick r:id="" action="ppaction://ole?verb=0"/>
                        <a:extLst>
                          <a:ext uri="{FF2B5EF4-FFF2-40B4-BE49-F238E27FC236}">
                            <a16:creationId xmlns:a16="http://schemas.microsoft.com/office/drawing/2014/main" id="{6C62DED7-8666-4891-A538-61D2F409099B}"/>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96337" y="1539576"/>
                        <a:ext cx="3395663" cy="4958862"/>
                      </a:xfrm>
                      <a:prstGeom prst="rect">
                        <a:avLst/>
                      </a:prstGeom>
                      <a:noFill/>
                      <a:ln>
                        <a:noFill/>
                      </a:ln>
                      <a:effectLst/>
                    </p:spPr>
                  </p:pic>
                </p:oleObj>
              </mc:Fallback>
            </mc:AlternateContent>
          </a:graphicData>
        </a:graphic>
      </p:graphicFrame>
      <p:sp>
        <p:nvSpPr>
          <p:cNvPr id="3" name="Marcador de contenido 2">
            <a:extLst>
              <a:ext uri="{FF2B5EF4-FFF2-40B4-BE49-F238E27FC236}">
                <a16:creationId xmlns:a16="http://schemas.microsoft.com/office/drawing/2014/main" id="{C1E71E5A-416D-43E9-AA4F-85577AF85539}"/>
              </a:ext>
            </a:extLst>
          </p:cNvPr>
          <p:cNvSpPr>
            <a:spLocks noGrp="1"/>
          </p:cNvSpPr>
          <p:nvPr>
            <p:ph idx="1"/>
          </p:nvPr>
        </p:nvSpPr>
        <p:spPr>
          <a:xfrm>
            <a:off x="369276" y="1301262"/>
            <a:ext cx="9799960" cy="5435491"/>
          </a:xfrm>
          <a:solidFill>
            <a:schemeClr val="bg1">
              <a:alpha val="70000"/>
            </a:schemeClr>
          </a:solidFill>
        </p:spPr>
        <p:txBody>
          <a:bodyPr>
            <a:normAutofit/>
          </a:bodyPr>
          <a:lstStyle/>
          <a:p>
            <a:r>
              <a:rPr lang="es-ES" sz="2000" b="0" u="none" strike="noStrike" baseline="0" dirty="0">
                <a:latin typeface="Verdana" panose="020B0604030504040204" pitchFamily="34" charset="0"/>
              </a:rPr>
              <a:t>DANDOLES ALGUN MIEMBRO FALTANTE, </a:t>
            </a:r>
          </a:p>
          <a:p>
            <a:pPr lvl="1"/>
            <a:r>
              <a:rPr lang="es-ES" sz="2200" b="0" i="1" strike="noStrike" baseline="0" dirty="0">
                <a:latin typeface="Verdana" panose="020B0604030504040204" pitchFamily="34" charset="0"/>
              </a:rPr>
              <a:t>2Sa_9:13  </a:t>
            </a:r>
            <a:r>
              <a:rPr lang="es-ES" sz="2200" b="0" i="1" strike="noStrike" baseline="0" dirty="0" err="1">
                <a:latin typeface="Verdana" panose="020B0604030504040204" pitchFamily="34" charset="0"/>
              </a:rPr>
              <a:t>Mefi-boset</a:t>
            </a:r>
            <a:r>
              <a:rPr lang="es-ES" sz="2200" b="0" i="1" strike="noStrike" baseline="0" dirty="0">
                <a:latin typeface="Verdana" panose="020B0604030504040204" pitchFamily="34" charset="0"/>
              </a:rPr>
              <a:t>...y estaba l. de ambos pies</a:t>
            </a:r>
            <a:endParaRPr lang="es-ES" sz="2600" b="0" i="1" strike="noStrike" baseline="0" dirty="0">
              <a:latin typeface="Verdana" panose="020B0604030504040204" pitchFamily="34" charset="0"/>
            </a:endParaRPr>
          </a:p>
          <a:p>
            <a:pPr lvl="1"/>
            <a:r>
              <a:rPr lang="es-ES" sz="2000" b="0" i="1" u="none" strike="noStrike" baseline="0" dirty="0">
                <a:latin typeface="Verdana" panose="020B0604030504040204" pitchFamily="34" charset="0"/>
              </a:rPr>
              <a:t>Mat 15:31  </a:t>
            </a:r>
            <a:r>
              <a:rPr lang="es-ES" sz="2000" b="0" i="1" u="none" strike="noStrike" baseline="0" dirty="0">
                <a:solidFill>
                  <a:srgbClr val="292F33"/>
                </a:solidFill>
                <a:latin typeface="Verdana" panose="020B0604030504040204" pitchFamily="34" charset="0"/>
              </a:rPr>
              <a:t>de modo que la muchedumbre se maravilló al ver que los mudos hablaban, los </a:t>
            </a:r>
            <a:r>
              <a:rPr lang="es-ES" sz="2000" b="0" i="1" u="sng" strike="noStrike" baseline="0" dirty="0">
                <a:solidFill>
                  <a:srgbClr val="292F33"/>
                </a:solidFill>
                <a:latin typeface="Verdana" panose="020B0604030504040204" pitchFamily="34" charset="0"/>
              </a:rPr>
              <a:t>lisiados</a:t>
            </a:r>
            <a:r>
              <a:rPr lang="es-ES" sz="2000" b="0" i="1" u="none" strike="noStrike" baseline="0" dirty="0">
                <a:solidFill>
                  <a:srgbClr val="292F33"/>
                </a:solidFill>
                <a:latin typeface="Verdana" panose="020B0604030504040204" pitchFamily="34" charset="0"/>
              </a:rPr>
              <a:t> quedaban restaurados, los cojos caminaban y los ciegos veían; y glorificaron al Dios de Israel.</a:t>
            </a:r>
          </a:p>
          <a:p>
            <a:r>
              <a:rPr lang="es-ES" sz="2000" dirty="0">
                <a:solidFill>
                  <a:srgbClr val="292F33"/>
                </a:solidFill>
                <a:latin typeface="Verdana" panose="020B0604030504040204" pitchFamily="34" charset="0"/>
              </a:rPr>
              <a:t>ENFERMEDAD EVIDENCIADA </a:t>
            </a:r>
            <a:endParaRPr lang="es-ES" sz="2000" b="0" u="none" strike="noStrike" baseline="0" dirty="0">
              <a:solidFill>
                <a:srgbClr val="292F33"/>
              </a:solidFill>
              <a:latin typeface="Verdana" panose="020B0604030504040204" pitchFamily="34" charset="0"/>
            </a:endParaRPr>
          </a:p>
          <a:p>
            <a:pPr lvl="1"/>
            <a:r>
              <a:rPr lang="es-ES" sz="2000" i="1" u="none" strike="noStrike" baseline="0" dirty="0" err="1">
                <a:latin typeface="Verdana" panose="020B0604030504040204" pitchFamily="34" charset="0"/>
              </a:rPr>
              <a:t>Luk</a:t>
            </a:r>
            <a:r>
              <a:rPr lang="es-ES" sz="2000" i="1" u="none" strike="noStrike" baseline="0" dirty="0">
                <a:latin typeface="Verdana" panose="020B0604030504040204" pitchFamily="34" charset="0"/>
              </a:rPr>
              <a:t> 8:43-44  Y una mujer que había tenido un flujo de sangre por doce años y que había gastado en médicos todo cuanto tenía y no podía ser curada por nadie, 44  se acercó a Jesús por detrás y tocó el borde de su manto, y al instante cesó el flujo de su sangre.</a:t>
            </a:r>
          </a:p>
          <a:p>
            <a:pPr marR="0" algn="l" rtl="0"/>
            <a:r>
              <a:rPr lang="es-ES" sz="2000" u="none" strike="noStrike" baseline="0" dirty="0">
                <a:latin typeface="Verdana" panose="020B0604030504040204" pitchFamily="34" charset="0"/>
              </a:rPr>
              <a:t>CUALQUIER ENFERMEDAD</a:t>
            </a:r>
          </a:p>
          <a:p>
            <a:pPr lvl="1"/>
            <a:r>
              <a:rPr lang="es-ES" sz="2000" i="1" u="none" strike="noStrike" baseline="0" dirty="0">
                <a:latin typeface="Verdana" panose="020B0604030504040204" pitchFamily="34" charset="0"/>
              </a:rPr>
              <a:t>Mat 4:23-24  Y Jesús iba por toda Galilea, enseñando en sus sinagogas y proclamando el evangelio del reino, y sanando toda enfermedad y toda dolencia en el pueblo. 24  Y se extendió su fama por toda Siria; y traían a El todos los que estaban enfermos, afectados con diversas enfermedades y dolores, endemoniados, epilépticos y paralíticos; y El los sanaba.   </a:t>
            </a:r>
            <a:endParaRPr lang="en-US" sz="2000" i="1" dirty="0"/>
          </a:p>
        </p:txBody>
      </p:sp>
      <p:sp>
        <p:nvSpPr>
          <p:cNvPr id="6" name="Marcador de pie de página 5">
            <a:extLst>
              <a:ext uri="{FF2B5EF4-FFF2-40B4-BE49-F238E27FC236}">
                <a16:creationId xmlns:a16="http://schemas.microsoft.com/office/drawing/2014/main" id="{5C13E4F2-6635-4FAF-9B73-D678919FC181}"/>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761ECD19-66A6-42A7-A580-5FB018094964}"/>
              </a:ext>
            </a:extLst>
          </p:cNvPr>
          <p:cNvSpPr>
            <a:spLocks noGrp="1"/>
          </p:cNvSpPr>
          <p:nvPr>
            <p:ph type="sldNum" sz="quarter" idx="12"/>
          </p:nvPr>
        </p:nvSpPr>
        <p:spPr/>
        <p:txBody>
          <a:bodyPr/>
          <a:lstStyle/>
          <a:p>
            <a:fld id="{5C679371-DC4A-4F4F-88A8-03F5195F0411}" type="slidenum">
              <a:rPr lang="en-US" smtClean="0"/>
              <a:t>7</a:t>
            </a:fld>
            <a:endParaRPr lang="en-US"/>
          </a:p>
        </p:txBody>
      </p:sp>
    </p:spTree>
    <p:extLst>
      <p:ext uri="{BB962C8B-B14F-4D97-AF65-F5344CB8AC3E}">
        <p14:creationId xmlns:p14="http://schemas.microsoft.com/office/powerpoint/2010/main" val="4100992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ppt_w</p:attrName>
                                        </p:attrNameLst>
                                      </p:cBhvr>
                                      <p:tavLst>
                                        <p:tav tm="0">
                                          <p:val>
                                            <p:fltVal val="0"/>
                                          </p:val>
                                        </p:tav>
                                        <p:tav tm="100000">
                                          <p:val>
                                            <p:strVal val="#ppt_w"/>
                                          </p:val>
                                        </p:tav>
                                      </p:tavLst>
                                    </p:anim>
                                    <p:anim calcmode="lin" valueType="num">
                                      <p:cBhvr>
                                        <p:cTn id="8" dur="2000" fill="hold"/>
                                        <p:tgtEl>
                                          <p:spTgt spid="3">
                                            <p:bg/>
                                          </p:spTgt>
                                        </p:tgtEl>
                                        <p:attrNameLst>
                                          <p:attrName>ppt_h</p:attrName>
                                        </p:attrNameLst>
                                      </p:cBhvr>
                                      <p:tavLst>
                                        <p:tav tm="0">
                                          <p:val>
                                            <p:fltVal val="0"/>
                                          </p:val>
                                        </p:tav>
                                        <p:tav tm="100000">
                                          <p:val>
                                            <p:strVal val="#ppt_h"/>
                                          </p:val>
                                        </p:tav>
                                      </p:tavLst>
                                    </p:anim>
                                    <p:animEffect transition="in" filter="fade">
                                      <p:cBhvr>
                                        <p:cTn id="9" dur="2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2000"/>
                                        <p:tgtEl>
                                          <p:spTgt spid="3">
                                            <p:txEl>
                                              <p:pRg st="1" end="1"/>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3" dur="2000"/>
                                        <p:tgtEl>
                                          <p:spTgt spid="3">
                                            <p:txEl>
                                              <p:pRg st="3" end="3"/>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p:cTn id="43"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4"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5" dur="2000"/>
                                        <p:tgtEl>
                                          <p:spTgt spid="3">
                                            <p:txEl>
                                              <p:pRg st="5" end="5"/>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9"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0"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3">
            <a:hlinkClick r:id="" action="ppaction://ole?verb=0"/>
            <a:extLst>
              <a:ext uri="{FF2B5EF4-FFF2-40B4-BE49-F238E27FC236}">
                <a16:creationId xmlns:a16="http://schemas.microsoft.com/office/drawing/2014/main" id="{9962951B-63EF-411C-ABE5-5D166B816E7F}"/>
              </a:ext>
            </a:extLst>
          </p:cNvPr>
          <p:cNvGraphicFramePr>
            <a:graphicFrameLocks/>
          </p:cNvGraphicFramePr>
          <p:nvPr>
            <p:extLst>
              <p:ext uri="{D42A27DB-BD31-4B8C-83A1-F6EECF244321}">
                <p14:modId xmlns:p14="http://schemas.microsoft.com/office/powerpoint/2010/main" val="439188316"/>
              </p:ext>
            </p:extLst>
          </p:nvPr>
        </p:nvGraphicFramePr>
        <p:xfrm>
          <a:off x="7192109" y="1200813"/>
          <a:ext cx="4870938" cy="5332103"/>
        </p:xfrm>
        <a:graphic>
          <a:graphicData uri="http://schemas.openxmlformats.org/presentationml/2006/ole">
            <mc:AlternateContent xmlns:mc="http://schemas.openxmlformats.org/markup-compatibility/2006">
              <mc:Choice xmlns:v="urn:schemas-microsoft-com:vml" Requires="v">
                <p:oleObj name="CorelDRAW!" r:id="rId2" imgW="274515" imgH="169789" progId="CDraw4">
                  <p:embed/>
                </p:oleObj>
              </mc:Choice>
              <mc:Fallback>
                <p:oleObj name="CorelDRAW!" r:id="rId2" imgW="274515" imgH="169789" progId="CDraw4">
                  <p:embed/>
                  <p:pic>
                    <p:nvPicPr>
                      <p:cNvPr id="28675" name="Object 3">
                        <a:hlinkClick r:id="" action="ppaction://ole?verb=0"/>
                        <a:extLst>
                          <a:ext uri="{FF2B5EF4-FFF2-40B4-BE49-F238E27FC236}">
                            <a16:creationId xmlns:a16="http://schemas.microsoft.com/office/drawing/2014/main" id="{94CDDA9D-5468-4AEB-A712-F7A9B77005F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2109" y="1200813"/>
                        <a:ext cx="4870938" cy="5332103"/>
                      </a:xfrm>
                      <a:prstGeom prst="rect">
                        <a:avLst/>
                      </a:prstGeom>
                      <a:noFill/>
                      <a:ln>
                        <a:noFill/>
                      </a:ln>
                      <a:effectLst/>
                    </p:spPr>
                  </p:pic>
                </p:oleObj>
              </mc:Fallback>
            </mc:AlternateContent>
          </a:graphicData>
        </a:graphic>
      </p:graphicFrame>
      <p:sp>
        <p:nvSpPr>
          <p:cNvPr id="2" name="Título 1">
            <a:extLst>
              <a:ext uri="{FF2B5EF4-FFF2-40B4-BE49-F238E27FC236}">
                <a16:creationId xmlns:a16="http://schemas.microsoft.com/office/drawing/2014/main" id="{0EFAE980-3FF1-4C0C-B136-E2FB493B5DD3}"/>
              </a:ext>
            </a:extLst>
          </p:cNvPr>
          <p:cNvSpPr>
            <a:spLocks noGrp="1"/>
          </p:cNvSpPr>
          <p:nvPr>
            <p:ph type="title"/>
          </p:nvPr>
        </p:nvSpPr>
        <p:spPr>
          <a:xfrm>
            <a:off x="369277" y="365125"/>
            <a:ext cx="10984523" cy="1325563"/>
          </a:xfrm>
        </p:spPr>
        <p:txBody>
          <a:bodyPr/>
          <a:lstStyle/>
          <a:p>
            <a:r>
              <a:rPr lang="en-US" dirty="0">
                <a:solidFill>
                  <a:srgbClr val="2E40C4"/>
                </a:solidFill>
              </a:rPr>
              <a:t>La </a:t>
            </a:r>
            <a:r>
              <a:rPr lang="en-US" dirty="0" err="1">
                <a:solidFill>
                  <a:srgbClr val="2E40C4"/>
                </a:solidFill>
              </a:rPr>
              <a:t>Sanidad</a:t>
            </a:r>
            <a:r>
              <a:rPr lang="en-US" dirty="0">
                <a:solidFill>
                  <a:srgbClr val="2E40C4"/>
                </a:solidFill>
              </a:rPr>
              <a:t> </a:t>
            </a:r>
            <a:r>
              <a:rPr lang="en-US" dirty="0" err="1">
                <a:solidFill>
                  <a:srgbClr val="2E40C4"/>
                </a:solidFill>
              </a:rPr>
              <a:t>Milagrosa</a:t>
            </a:r>
            <a:r>
              <a:rPr lang="en-US" dirty="0">
                <a:solidFill>
                  <a:srgbClr val="2E40C4"/>
                </a:solidFill>
              </a:rPr>
              <a:t>, </a:t>
            </a:r>
            <a:r>
              <a:rPr lang="en-US" sz="4800" b="1" dirty="0">
                <a:solidFill>
                  <a:srgbClr val="2E40C4"/>
                </a:solidFill>
              </a:rPr>
              <a:t>No </a:t>
            </a:r>
            <a:r>
              <a:rPr lang="es-MX" sz="4800" b="1" dirty="0">
                <a:solidFill>
                  <a:srgbClr val="2E40C4"/>
                </a:solidFill>
              </a:rPr>
              <a:t>Requirió</a:t>
            </a:r>
            <a:r>
              <a:rPr lang="en-US" sz="4800" b="1" dirty="0">
                <a:solidFill>
                  <a:srgbClr val="2E40C4"/>
                </a:solidFill>
              </a:rPr>
              <a:t>:</a:t>
            </a:r>
            <a:endParaRPr lang="en-US" b="1" dirty="0">
              <a:solidFill>
                <a:srgbClr val="2E40C4"/>
              </a:solidFill>
            </a:endParaRPr>
          </a:p>
        </p:txBody>
      </p:sp>
      <p:sp>
        <p:nvSpPr>
          <p:cNvPr id="3" name="Marcador de contenido 2">
            <a:extLst>
              <a:ext uri="{FF2B5EF4-FFF2-40B4-BE49-F238E27FC236}">
                <a16:creationId xmlns:a16="http://schemas.microsoft.com/office/drawing/2014/main" id="{695EBFF8-4AD5-4BE3-995A-290BFB3098A7}"/>
              </a:ext>
            </a:extLst>
          </p:cNvPr>
          <p:cNvSpPr>
            <a:spLocks noGrp="1"/>
          </p:cNvSpPr>
          <p:nvPr>
            <p:ph idx="1"/>
          </p:nvPr>
        </p:nvSpPr>
        <p:spPr>
          <a:xfrm>
            <a:off x="369277" y="1690689"/>
            <a:ext cx="8669215" cy="5046064"/>
          </a:xfrm>
          <a:solidFill>
            <a:schemeClr val="bg1">
              <a:alpha val="80000"/>
            </a:schemeClr>
          </a:solidFill>
        </p:spPr>
        <p:txBody>
          <a:bodyPr>
            <a:normAutofit fontScale="85000" lnSpcReduction="20000"/>
          </a:bodyPr>
          <a:lstStyle/>
          <a:p>
            <a:r>
              <a:rPr lang="es-419" sz="3000" b="1" dirty="0">
                <a:solidFill>
                  <a:srgbClr val="002060"/>
                </a:solidFill>
              </a:rPr>
              <a:t>Fe. </a:t>
            </a:r>
            <a:r>
              <a:rPr lang="es-419" sz="3000" dirty="0">
                <a:solidFill>
                  <a:srgbClr val="002060"/>
                </a:solidFill>
              </a:rPr>
              <a:t>El Señor y los apóstoles sanaron y resucitaron muertos (Lc 7:11-15), viuda de </a:t>
            </a:r>
            <a:r>
              <a:rPr lang="es-419" sz="3000" dirty="0" err="1">
                <a:solidFill>
                  <a:srgbClr val="002060"/>
                </a:solidFill>
              </a:rPr>
              <a:t>Nahín</a:t>
            </a:r>
            <a:r>
              <a:rPr lang="es-419" sz="3000" dirty="0">
                <a:solidFill>
                  <a:srgbClr val="002060"/>
                </a:solidFill>
              </a:rPr>
              <a:t>. </a:t>
            </a:r>
          </a:p>
          <a:p>
            <a:r>
              <a:rPr lang="es-419" sz="3000" b="1" dirty="0">
                <a:solidFill>
                  <a:srgbClr val="002060"/>
                </a:solidFill>
              </a:rPr>
              <a:t>Esperanza.</a:t>
            </a:r>
            <a:r>
              <a:rPr lang="es-419" sz="3000" dirty="0">
                <a:solidFill>
                  <a:srgbClr val="002060"/>
                </a:solidFill>
              </a:rPr>
              <a:t> El cojo del templo no esperaba ser sanado (Hech 3:2-6). </a:t>
            </a:r>
          </a:p>
          <a:p>
            <a:pPr lvl="1"/>
            <a:r>
              <a:rPr lang="es-419" sz="3000" dirty="0" err="1">
                <a:solidFill>
                  <a:srgbClr val="002060"/>
                </a:solidFill>
              </a:rPr>
              <a:t>Lazaro</a:t>
            </a:r>
            <a:r>
              <a:rPr lang="es-419" sz="3000" dirty="0">
                <a:solidFill>
                  <a:srgbClr val="002060"/>
                </a:solidFill>
              </a:rPr>
              <a:t>, </a:t>
            </a:r>
            <a:r>
              <a:rPr lang="es-419" sz="3000" dirty="0" err="1">
                <a:solidFill>
                  <a:srgbClr val="002060"/>
                </a:solidFill>
              </a:rPr>
              <a:t>Maria</a:t>
            </a:r>
            <a:r>
              <a:rPr lang="es-419" sz="3000" dirty="0">
                <a:solidFill>
                  <a:srgbClr val="002060"/>
                </a:solidFill>
              </a:rPr>
              <a:t>, Martha (</a:t>
            </a:r>
            <a:r>
              <a:rPr lang="es-419" sz="3000" dirty="0" err="1">
                <a:solidFill>
                  <a:srgbClr val="002060"/>
                </a:solidFill>
              </a:rPr>
              <a:t>Jn</a:t>
            </a:r>
            <a:r>
              <a:rPr lang="es-419" sz="3000" dirty="0">
                <a:solidFill>
                  <a:srgbClr val="002060"/>
                </a:solidFill>
              </a:rPr>
              <a:t> 11).</a:t>
            </a:r>
          </a:p>
          <a:p>
            <a:r>
              <a:rPr lang="es-419" sz="3000" b="1" dirty="0">
                <a:solidFill>
                  <a:srgbClr val="002060"/>
                </a:solidFill>
              </a:rPr>
              <a:t>Tiempo. </a:t>
            </a:r>
            <a:r>
              <a:rPr lang="es-ES" sz="3000" dirty="0">
                <a:solidFill>
                  <a:srgbClr val="002060"/>
                </a:solidFill>
              </a:rPr>
              <a:t>“Inmediatamente” (Hch 3:7) Curación perfecta, completa, no gradualmente (Mt. 12:13; Hch. 3:16).</a:t>
            </a:r>
            <a:r>
              <a:rPr lang="es-419" sz="3000" dirty="0">
                <a:solidFill>
                  <a:srgbClr val="002060"/>
                </a:solidFill>
              </a:rPr>
              <a:t> </a:t>
            </a:r>
          </a:p>
          <a:p>
            <a:r>
              <a:rPr lang="es-419" sz="3000" b="1" dirty="0">
                <a:solidFill>
                  <a:srgbClr val="002060"/>
                </a:solidFill>
              </a:rPr>
              <a:t>Ambiente propio. </a:t>
            </a:r>
            <a:r>
              <a:rPr lang="es-419" sz="3000" dirty="0">
                <a:solidFill>
                  <a:srgbClr val="002060"/>
                </a:solidFill>
              </a:rPr>
              <a:t>Discurso emocional, música ruidosa, aplausos, golpes de pie, movimientos del cuerpo y extremidades </a:t>
            </a:r>
          </a:p>
          <a:p>
            <a:r>
              <a:rPr lang="es-419" sz="3000" b="1" dirty="0">
                <a:solidFill>
                  <a:srgbClr val="002060"/>
                </a:solidFill>
              </a:rPr>
              <a:t>Presencia física. </a:t>
            </a:r>
            <a:r>
              <a:rPr lang="es-419" sz="3000" dirty="0">
                <a:solidFill>
                  <a:srgbClr val="002060"/>
                </a:solidFill>
              </a:rPr>
              <a:t>El criado del centurión (Lc 7:6-10). El hijo del noble (</a:t>
            </a:r>
            <a:r>
              <a:rPr lang="es-419" sz="3000" dirty="0" err="1">
                <a:solidFill>
                  <a:srgbClr val="002060"/>
                </a:solidFill>
              </a:rPr>
              <a:t>Jn</a:t>
            </a:r>
            <a:r>
              <a:rPr lang="es-419" sz="3000" dirty="0">
                <a:solidFill>
                  <a:srgbClr val="002060"/>
                </a:solidFill>
              </a:rPr>
              <a:t> 4:46-53)</a:t>
            </a:r>
            <a:r>
              <a:rPr lang="en-US" sz="3000" dirty="0">
                <a:solidFill>
                  <a:srgbClr val="002060"/>
                </a:solidFill>
              </a:rPr>
              <a:t>, Este </a:t>
            </a:r>
            <a:r>
              <a:rPr lang="en-US" sz="3000" dirty="0" err="1">
                <a:solidFill>
                  <a:srgbClr val="002060"/>
                </a:solidFill>
              </a:rPr>
              <a:t>milagro</a:t>
            </a:r>
            <a:r>
              <a:rPr lang="en-US" sz="3000" dirty="0">
                <a:solidFill>
                  <a:srgbClr val="002060"/>
                </a:solidFill>
              </a:rPr>
              <a:t> </a:t>
            </a:r>
            <a:r>
              <a:rPr lang="en-US" sz="3000" dirty="0" err="1">
                <a:solidFill>
                  <a:srgbClr val="002060"/>
                </a:solidFill>
              </a:rPr>
              <a:t>fue</a:t>
            </a:r>
            <a:r>
              <a:rPr lang="en-US" sz="3000" dirty="0">
                <a:solidFill>
                  <a:srgbClr val="002060"/>
                </a:solidFill>
              </a:rPr>
              <a:t> a </a:t>
            </a:r>
            <a:r>
              <a:rPr lang="en-US" sz="3000" dirty="0" err="1">
                <a:solidFill>
                  <a:srgbClr val="002060"/>
                </a:solidFill>
              </a:rPr>
              <a:t>distancia</a:t>
            </a:r>
            <a:r>
              <a:rPr lang="en-US" sz="3000" dirty="0">
                <a:solidFill>
                  <a:srgbClr val="002060"/>
                </a:solidFill>
              </a:rPr>
              <a:t>. </a:t>
            </a:r>
            <a:r>
              <a:rPr lang="es-419" sz="3000" dirty="0">
                <a:solidFill>
                  <a:srgbClr val="002060"/>
                </a:solidFill>
              </a:rPr>
              <a:t> </a:t>
            </a:r>
          </a:p>
          <a:p>
            <a:r>
              <a:rPr lang="es-419" sz="3000" b="1" dirty="0">
                <a:solidFill>
                  <a:srgbClr val="002060"/>
                </a:solidFill>
              </a:rPr>
              <a:t>Dinero.</a:t>
            </a:r>
          </a:p>
          <a:p>
            <a:r>
              <a:rPr lang="es-419" sz="4700" b="1" dirty="0">
                <a:solidFill>
                  <a:srgbClr val="002060"/>
                </a:solidFill>
              </a:rPr>
              <a:t>¿Quién hace esto hoy? </a:t>
            </a:r>
          </a:p>
          <a:p>
            <a:endParaRPr lang="en-US" sz="2400" dirty="0"/>
          </a:p>
        </p:txBody>
      </p:sp>
      <p:sp>
        <p:nvSpPr>
          <p:cNvPr id="4" name="CuadroTexto 3">
            <a:extLst>
              <a:ext uri="{FF2B5EF4-FFF2-40B4-BE49-F238E27FC236}">
                <a16:creationId xmlns:a16="http://schemas.microsoft.com/office/drawing/2014/main" id="{DE15B630-F15A-4586-82C6-2EFCE59CE953}"/>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sp>
        <p:nvSpPr>
          <p:cNvPr id="6" name="Marcador de pie de página 5">
            <a:extLst>
              <a:ext uri="{FF2B5EF4-FFF2-40B4-BE49-F238E27FC236}">
                <a16:creationId xmlns:a16="http://schemas.microsoft.com/office/drawing/2014/main" id="{B9657A97-3C9B-470F-99B7-13E816094B3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6007AD46-B29C-4709-92F9-D62D3C4E76EE}"/>
              </a:ext>
            </a:extLst>
          </p:cNvPr>
          <p:cNvSpPr>
            <a:spLocks noGrp="1"/>
          </p:cNvSpPr>
          <p:nvPr>
            <p:ph type="sldNum" sz="quarter" idx="12"/>
          </p:nvPr>
        </p:nvSpPr>
        <p:spPr/>
        <p:txBody>
          <a:bodyPr/>
          <a:lstStyle/>
          <a:p>
            <a:fld id="{5C679371-DC4A-4F4F-88A8-03F5195F0411}" type="slidenum">
              <a:rPr lang="en-US" smtClean="0"/>
              <a:t>8</a:t>
            </a:fld>
            <a:endParaRPr lang="en-US"/>
          </a:p>
        </p:txBody>
      </p:sp>
    </p:spTree>
    <p:extLst>
      <p:ext uri="{BB962C8B-B14F-4D97-AF65-F5344CB8AC3E}">
        <p14:creationId xmlns:p14="http://schemas.microsoft.com/office/powerpoint/2010/main" val="315113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ppt_w</p:attrName>
                                        </p:attrNameLst>
                                      </p:cBhvr>
                                      <p:tavLst>
                                        <p:tav tm="0">
                                          <p:val>
                                            <p:fltVal val="0"/>
                                          </p:val>
                                        </p:tav>
                                        <p:tav tm="100000">
                                          <p:val>
                                            <p:strVal val="#ppt_w"/>
                                          </p:val>
                                        </p:tav>
                                      </p:tavLst>
                                    </p:anim>
                                    <p:anim calcmode="lin" valueType="num">
                                      <p:cBhvr>
                                        <p:cTn id="8" dur="2000" fill="hold"/>
                                        <p:tgtEl>
                                          <p:spTgt spid="3">
                                            <p:bg/>
                                          </p:spTgt>
                                        </p:tgtEl>
                                        <p:attrNameLst>
                                          <p:attrName>ppt_h</p:attrName>
                                        </p:attrNameLst>
                                      </p:cBhvr>
                                      <p:tavLst>
                                        <p:tav tm="0">
                                          <p:val>
                                            <p:fltVal val="0"/>
                                          </p:val>
                                        </p:tav>
                                        <p:tav tm="100000">
                                          <p:val>
                                            <p:strVal val="#ppt_h"/>
                                          </p:val>
                                        </p:tav>
                                      </p:tavLst>
                                    </p:anim>
                                    <p:animEffect transition="in" filter="fade">
                                      <p:cBhvr>
                                        <p:cTn id="9" dur="2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2000"/>
                                        <p:tgtEl>
                                          <p:spTgt spid="3">
                                            <p:txEl>
                                              <p:pRg st="1" end="1"/>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20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2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20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5" dur="2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 calcmode="lin" valueType="num">
                                      <p:cBhvr>
                                        <p:cTn id="40" dur="2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1" dur="20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2" dur="2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2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20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9" dur="20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 calcmode="lin" valueType="num">
                                      <p:cBhvr>
                                        <p:cTn id="54" dur="2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5" dur="2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6" dur="2000"/>
                                        <p:tgtEl>
                                          <p:spTgt spid="3">
                                            <p:txEl>
                                              <p:pRg st="6" end="6"/>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3">
                                            <p:txEl>
                                              <p:pRg st="7" end="7"/>
                                            </p:txEl>
                                          </p:spTgt>
                                        </p:tgtEl>
                                        <p:attrNameLst>
                                          <p:attrName>style.visibility</p:attrName>
                                        </p:attrNameLst>
                                      </p:cBhvr>
                                      <p:to>
                                        <p:strVal val="visible"/>
                                      </p:to>
                                    </p:set>
                                    <p:anim calcmode="lin" valueType="num">
                                      <p:cBhvr>
                                        <p:cTn id="61" dur="2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2" dur="20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3"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353565-9762-4A75-A085-8E3054DAFD81}"/>
              </a:ext>
            </a:extLst>
          </p:cNvPr>
          <p:cNvSpPr>
            <a:spLocks noGrp="1"/>
          </p:cNvSpPr>
          <p:nvPr>
            <p:ph type="title"/>
          </p:nvPr>
        </p:nvSpPr>
        <p:spPr>
          <a:xfrm>
            <a:off x="838200" y="681038"/>
            <a:ext cx="10515600" cy="1009651"/>
          </a:xfrm>
        </p:spPr>
        <p:txBody>
          <a:bodyPr/>
          <a:lstStyle/>
          <a:p>
            <a:r>
              <a:rPr lang="en-US" b="1" dirty="0" err="1">
                <a:solidFill>
                  <a:srgbClr val="002060"/>
                </a:solidFill>
              </a:rPr>
              <a:t>Lenguas</a:t>
            </a:r>
            <a:r>
              <a:rPr lang="en-US" b="1" dirty="0">
                <a:solidFill>
                  <a:srgbClr val="002060"/>
                </a:solidFill>
              </a:rPr>
              <a:t> y </a:t>
            </a:r>
            <a:r>
              <a:rPr lang="en-US" b="1" dirty="0" err="1">
                <a:solidFill>
                  <a:srgbClr val="002060"/>
                </a:solidFill>
              </a:rPr>
              <a:t>otros</a:t>
            </a:r>
            <a:r>
              <a:rPr lang="en-US" b="1" dirty="0">
                <a:solidFill>
                  <a:srgbClr val="002060"/>
                </a:solidFill>
              </a:rPr>
              <a:t> </a:t>
            </a:r>
            <a:r>
              <a:rPr lang="en-US" b="1" dirty="0" err="1">
                <a:solidFill>
                  <a:srgbClr val="002060"/>
                </a:solidFill>
              </a:rPr>
              <a:t>dones</a:t>
            </a:r>
            <a:r>
              <a:rPr lang="en-US" b="1" dirty="0">
                <a:solidFill>
                  <a:srgbClr val="002060"/>
                </a:solidFill>
              </a:rPr>
              <a:t> </a:t>
            </a:r>
            <a:r>
              <a:rPr lang="en-US" b="1" dirty="0" err="1">
                <a:solidFill>
                  <a:srgbClr val="002060"/>
                </a:solidFill>
              </a:rPr>
              <a:t>milagrosos</a:t>
            </a:r>
            <a:r>
              <a:rPr lang="en-US" dirty="0"/>
              <a:t>.</a:t>
            </a:r>
          </a:p>
        </p:txBody>
      </p:sp>
      <p:sp>
        <p:nvSpPr>
          <p:cNvPr id="3" name="Marcador de contenido 2">
            <a:extLst>
              <a:ext uri="{FF2B5EF4-FFF2-40B4-BE49-F238E27FC236}">
                <a16:creationId xmlns:a16="http://schemas.microsoft.com/office/drawing/2014/main" id="{24A97987-3CF5-48D5-AF51-2E7B64E6B926}"/>
              </a:ext>
            </a:extLst>
          </p:cNvPr>
          <p:cNvSpPr>
            <a:spLocks noGrp="1"/>
          </p:cNvSpPr>
          <p:nvPr>
            <p:ph idx="1"/>
          </p:nvPr>
        </p:nvSpPr>
        <p:spPr>
          <a:xfrm>
            <a:off x="838200" y="1825624"/>
            <a:ext cx="8053754" cy="4351338"/>
          </a:xfrm>
        </p:spPr>
        <p:txBody>
          <a:bodyPr/>
          <a:lstStyle/>
          <a:p>
            <a:r>
              <a:rPr lang="es-419" sz="2400" dirty="0"/>
              <a:t>Las Lenguas milagrosas.</a:t>
            </a:r>
          </a:p>
          <a:p>
            <a:pPr lvl="1"/>
            <a:r>
              <a:rPr lang="es-ES" b="0" i="0" u="none" strike="noStrike" baseline="0" dirty="0">
                <a:solidFill>
                  <a:srgbClr val="218282"/>
                </a:solidFill>
                <a:latin typeface="Verdana" panose="020B0604030504040204" pitchFamily="34" charset="0"/>
              </a:rPr>
              <a:t>1Co 12:7-10</a:t>
            </a:r>
            <a:r>
              <a:rPr lang="es-ES" b="0" i="0" u="none" strike="noStrike" baseline="0" dirty="0">
                <a:solidFill>
                  <a:srgbClr val="000000"/>
                </a:solidFill>
                <a:latin typeface="Verdana" panose="020B0604030504040204" pitchFamily="34" charset="0"/>
              </a:rPr>
              <a:t>  Pero a cada uno se le da la manifestación del Espíritu para el bien común.  </a:t>
            </a:r>
            <a:r>
              <a:rPr lang="es-ES" b="0" i="0" u="none" strike="noStrike" baseline="0" dirty="0">
                <a:solidFill>
                  <a:srgbClr val="218282"/>
                </a:solidFill>
                <a:latin typeface="Verdana" panose="020B0604030504040204" pitchFamily="34" charset="0"/>
              </a:rPr>
              <a:t>(8)</a:t>
            </a:r>
            <a:r>
              <a:rPr lang="es-ES" b="0" i="0" u="none" strike="noStrike" baseline="0" dirty="0">
                <a:solidFill>
                  <a:srgbClr val="000000"/>
                </a:solidFill>
                <a:latin typeface="Verdana" panose="020B0604030504040204" pitchFamily="34" charset="0"/>
              </a:rPr>
              <a:t>  Pues a uno le es dada palabra de sabiduría por el Espíritu; a otro, palabra de conocimiento según el mismo Espíritu;  </a:t>
            </a:r>
            <a:r>
              <a:rPr lang="es-ES" b="0" i="0" u="none" strike="noStrike" baseline="0" dirty="0">
                <a:solidFill>
                  <a:srgbClr val="218282"/>
                </a:solidFill>
                <a:latin typeface="Verdana" panose="020B0604030504040204" pitchFamily="34" charset="0"/>
              </a:rPr>
              <a:t>(9)</a:t>
            </a:r>
            <a:r>
              <a:rPr lang="es-ES" b="0" i="0" u="none" strike="noStrike" baseline="0" dirty="0">
                <a:solidFill>
                  <a:srgbClr val="000000"/>
                </a:solidFill>
                <a:latin typeface="Verdana" panose="020B0604030504040204" pitchFamily="34" charset="0"/>
              </a:rPr>
              <a:t>  a otro, fe por el mismo Espíritu; a otro, dones de sanidad por el único Espíritu;  </a:t>
            </a:r>
            <a:r>
              <a:rPr lang="es-ES" b="0" i="0" u="none" strike="noStrike" baseline="0" dirty="0">
                <a:solidFill>
                  <a:srgbClr val="218282"/>
                </a:solidFill>
                <a:latin typeface="Verdana" panose="020B0604030504040204" pitchFamily="34" charset="0"/>
              </a:rPr>
              <a:t>(10)</a:t>
            </a:r>
            <a:r>
              <a:rPr lang="es-ES" b="0" i="0" u="none" strike="noStrike" baseline="0" dirty="0">
                <a:solidFill>
                  <a:srgbClr val="000000"/>
                </a:solidFill>
                <a:latin typeface="Verdana" panose="020B0604030504040204" pitchFamily="34" charset="0"/>
              </a:rPr>
              <a:t>  a otro, poder de milagros; a otro, profecía; a otro, discernimiento de espíritus; a otro, </a:t>
            </a:r>
            <a:r>
              <a:rPr lang="es-ES" b="0" i="0" u="none" strike="noStrike" baseline="0" dirty="0">
                <a:solidFill>
                  <a:srgbClr val="757575"/>
                </a:solidFill>
                <a:latin typeface="Verdana" panose="020B0604030504040204" pitchFamily="34" charset="0"/>
              </a:rPr>
              <a:t>diversas</a:t>
            </a:r>
            <a:r>
              <a:rPr lang="es-ES" b="0" i="0" u="none" strike="noStrike" baseline="0" dirty="0">
                <a:solidFill>
                  <a:srgbClr val="000000"/>
                </a:solidFill>
                <a:latin typeface="Verdana" panose="020B0604030504040204" pitchFamily="34" charset="0"/>
              </a:rPr>
              <a:t> clases de lenguas, y a otro, interpretación de lenguas.</a:t>
            </a:r>
          </a:p>
          <a:p>
            <a:pPr marR="0" algn="l" rtl="0"/>
            <a:endParaRPr lang="en-US" sz="1800" b="0" i="0" u="none" strike="noStrike" baseline="0" dirty="0">
              <a:solidFill>
                <a:srgbClr val="000000"/>
              </a:solidFill>
              <a:latin typeface="Verdana" panose="020B0604030504040204" pitchFamily="34" charset="0"/>
            </a:endParaRPr>
          </a:p>
        </p:txBody>
      </p:sp>
      <p:sp>
        <p:nvSpPr>
          <p:cNvPr id="4" name="CuadroTexto 3">
            <a:extLst>
              <a:ext uri="{FF2B5EF4-FFF2-40B4-BE49-F238E27FC236}">
                <a16:creationId xmlns:a16="http://schemas.microsoft.com/office/drawing/2014/main" id="{9389D8ED-629C-4BFA-B8EB-C546159B7F9B}"/>
              </a:ext>
            </a:extLst>
          </p:cNvPr>
          <p:cNvSpPr txBox="1"/>
          <p:nvPr/>
        </p:nvSpPr>
        <p:spPr>
          <a:xfrm>
            <a:off x="369277" y="121247"/>
            <a:ext cx="11500338" cy="480131"/>
          </a:xfrm>
          <a:prstGeom prst="rect">
            <a:avLst/>
          </a:prstGeom>
          <a:noFill/>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r>
              <a:rPr kumimoji="0" lang="es-MX" altLang="en-US" sz="2800" b="1" i="0" u="none" strike="noStrike" kern="1200" cap="none" spc="0" normalizeH="0" baseline="0" noProof="0" dirty="0">
                <a:ln>
                  <a:noFill/>
                </a:ln>
                <a:solidFill>
                  <a:schemeClr val="accent5">
                    <a:lumMod val="50000"/>
                  </a:schemeClr>
                </a:solidFill>
                <a:effectLst/>
                <a:uLnTx/>
                <a:uFillTx/>
                <a:ea typeface="+mn-ea"/>
                <a:cs typeface="+mn-cs"/>
              </a:rPr>
              <a:t>¿Es Correcto El Reclamo De Que el Cristiano Debe tener Poder Sobrenatural?</a:t>
            </a:r>
            <a:endParaRPr kumimoji="0" lang="en-US" altLang="en-US" sz="2800" b="1" i="0" u="none" strike="noStrike" kern="1200" cap="none" spc="0" normalizeH="0" baseline="0" noProof="0" dirty="0">
              <a:ln>
                <a:noFill/>
              </a:ln>
              <a:solidFill>
                <a:schemeClr val="accent5">
                  <a:lumMod val="50000"/>
                </a:schemeClr>
              </a:solidFill>
              <a:effectLst/>
              <a:uLnTx/>
              <a:uFillTx/>
              <a:ea typeface="+mn-ea"/>
              <a:cs typeface="+mn-cs"/>
            </a:endParaRPr>
          </a:p>
        </p:txBody>
      </p:sp>
      <p:graphicFrame>
        <p:nvGraphicFramePr>
          <p:cNvPr id="5" name="Object 4">
            <a:hlinkClick r:id="" action="ppaction://ole?verb=0"/>
            <a:extLst>
              <a:ext uri="{FF2B5EF4-FFF2-40B4-BE49-F238E27FC236}">
                <a16:creationId xmlns:a16="http://schemas.microsoft.com/office/drawing/2014/main" id="{CD2F13A8-B708-4E3E-88C1-C97E0F46C799}"/>
              </a:ext>
            </a:extLst>
          </p:cNvPr>
          <p:cNvGraphicFramePr>
            <a:graphicFrameLocks/>
          </p:cNvGraphicFramePr>
          <p:nvPr>
            <p:extLst>
              <p:ext uri="{D42A27DB-BD31-4B8C-83A1-F6EECF244321}">
                <p14:modId xmlns:p14="http://schemas.microsoft.com/office/powerpoint/2010/main" val="2146368704"/>
              </p:ext>
            </p:extLst>
          </p:nvPr>
        </p:nvGraphicFramePr>
        <p:xfrm>
          <a:off x="8669215" y="2089393"/>
          <a:ext cx="3393831" cy="4087569"/>
        </p:xfrm>
        <a:graphic>
          <a:graphicData uri="http://schemas.openxmlformats.org/presentationml/2006/ole">
            <mc:AlternateContent xmlns:mc="http://schemas.openxmlformats.org/markup-compatibility/2006">
              <mc:Choice xmlns:v="urn:schemas-microsoft-com:vml" Requires="v">
                <p:oleObj name="CorelDRAW!" r:id="rId2" imgW="183651" imgH="182009" progId="CDraw4">
                  <p:embed/>
                </p:oleObj>
              </mc:Choice>
              <mc:Fallback>
                <p:oleObj name="CorelDRAW!" r:id="rId2" imgW="183651" imgH="182009" progId="CDraw4">
                  <p:embed/>
                  <p:pic>
                    <p:nvPicPr>
                      <p:cNvPr id="38916" name="Object 4">
                        <a:hlinkClick r:id="" action="ppaction://ole?verb=0"/>
                        <a:extLst>
                          <a:ext uri="{FF2B5EF4-FFF2-40B4-BE49-F238E27FC236}">
                            <a16:creationId xmlns:a16="http://schemas.microsoft.com/office/drawing/2014/main" id="{3C77CFF3-0DD0-409A-AD40-AB910AA381E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69215" y="2089393"/>
                        <a:ext cx="3393831" cy="4087569"/>
                      </a:xfrm>
                      <a:prstGeom prst="rect">
                        <a:avLst/>
                      </a:prstGeom>
                      <a:noFill/>
                      <a:ln>
                        <a:noFill/>
                      </a:ln>
                      <a:effectLst/>
                    </p:spPr>
                  </p:pic>
                </p:oleObj>
              </mc:Fallback>
            </mc:AlternateContent>
          </a:graphicData>
        </a:graphic>
      </p:graphicFrame>
      <p:sp>
        <p:nvSpPr>
          <p:cNvPr id="6" name="Marcador de pie de página 5">
            <a:extLst>
              <a:ext uri="{FF2B5EF4-FFF2-40B4-BE49-F238E27FC236}">
                <a16:creationId xmlns:a16="http://schemas.microsoft.com/office/drawing/2014/main" id="{66A01501-FAE3-485E-966A-C2950F5F119A}"/>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2DB3C1C4-491F-402E-A712-7C842BFB51E0}"/>
              </a:ext>
            </a:extLst>
          </p:cNvPr>
          <p:cNvSpPr>
            <a:spLocks noGrp="1"/>
          </p:cNvSpPr>
          <p:nvPr>
            <p:ph type="sldNum" sz="quarter" idx="12"/>
          </p:nvPr>
        </p:nvSpPr>
        <p:spPr/>
        <p:txBody>
          <a:bodyPr/>
          <a:lstStyle/>
          <a:p>
            <a:fld id="{5C679371-DC4A-4F4F-88A8-03F5195F0411}" type="slidenum">
              <a:rPr lang="en-US" smtClean="0"/>
              <a:t>9</a:t>
            </a:fld>
            <a:endParaRPr lang="en-US"/>
          </a:p>
        </p:txBody>
      </p:sp>
    </p:spTree>
    <p:extLst>
      <p:ext uri="{BB962C8B-B14F-4D97-AF65-F5344CB8AC3E}">
        <p14:creationId xmlns:p14="http://schemas.microsoft.com/office/powerpoint/2010/main" val="1261694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2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20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20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1312</Words>
  <Application>Microsoft Office PowerPoint</Application>
  <PresentationFormat>Panorámica</PresentationFormat>
  <Paragraphs>82</Paragraphs>
  <Slides>11</Slides>
  <Notes>1</Notes>
  <HiddenSlides>0</HiddenSlides>
  <MMClips>0</MMClips>
  <ScaleCrop>false</ScaleCrop>
  <HeadingPairs>
    <vt:vector size="8" baseType="variant">
      <vt:variant>
        <vt:lpstr>Fuentes usadas</vt:lpstr>
      </vt:variant>
      <vt:variant>
        <vt:i4>7</vt:i4>
      </vt:variant>
      <vt:variant>
        <vt:lpstr>Tema</vt:lpstr>
      </vt:variant>
      <vt:variant>
        <vt:i4>1</vt:i4>
      </vt:variant>
      <vt:variant>
        <vt:lpstr>Servidores OLE incrustados</vt:lpstr>
      </vt:variant>
      <vt:variant>
        <vt:i4>3</vt:i4>
      </vt:variant>
      <vt:variant>
        <vt:lpstr>Títulos de diapositiva</vt:lpstr>
      </vt:variant>
      <vt:variant>
        <vt:i4>11</vt:i4>
      </vt:variant>
    </vt:vector>
  </HeadingPairs>
  <TitlesOfParts>
    <vt:vector size="22" baseType="lpstr">
      <vt:lpstr>Aharoni</vt:lpstr>
      <vt:lpstr>Arial</vt:lpstr>
      <vt:lpstr>Arial Black</vt:lpstr>
      <vt:lpstr>Calibri</vt:lpstr>
      <vt:lpstr>Calibri Light</vt:lpstr>
      <vt:lpstr>Times New Roman</vt:lpstr>
      <vt:lpstr>Verdana</vt:lpstr>
      <vt:lpstr>Tema de Office</vt:lpstr>
      <vt:lpstr>CorelDRAW 6.0</vt:lpstr>
      <vt:lpstr>CorelDRAW!</vt:lpstr>
      <vt:lpstr>Microsoft ClipArt Gallery</vt:lpstr>
      <vt:lpstr>¿SON LOS DONES MILAGROSOS PARA HOY?</vt:lpstr>
      <vt:lpstr>HEMOS VISTO 1 :</vt:lpstr>
      <vt:lpstr>HEMOS VISTO 2:</vt:lpstr>
      <vt:lpstr>Discurso Milagroso  “COMO en los días de los apóstoles del Nuevo Testamento”</vt:lpstr>
      <vt:lpstr>CONTINUAMOS CON LA PREGUNTA</vt:lpstr>
      <vt:lpstr>Escritura Milagrosa (por revelación).</vt:lpstr>
      <vt:lpstr>Sanidad Milagrosa</vt:lpstr>
      <vt:lpstr>La Sanidad Milagrosa, No Requirió:</vt:lpstr>
      <vt:lpstr>Lenguas y otros dones milagrosos.</vt:lpstr>
      <vt:lpstr>¡Los Regalos Espirituales Milagrosos Han cesado!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 LOS DONES MILAGROSOS PARA HOY?</dc:title>
  <dc:creator>ANDRES PONG</dc:creator>
  <cp:lastModifiedBy>ANDRES PONG</cp:lastModifiedBy>
  <cp:revision>35</cp:revision>
  <dcterms:created xsi:type="dcterms:W3CDTF">2021-05-24T18:46:01Z</dcterms:created>
  <dcterms:modified xsi:type="dcterms:W3CDTF">2021-06-02T01:18:30Z</dcterms:modified>
</cp:coreProperties>
</file>