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37" autoAdjust="0"/>
    <p:restoredTop sz="49532" autoAdjust="0"/>
  </p:normalViewPr>
  <p:slideViewPr>
    <p:cSldViewPr snapToGrid="0">
      <p:cViewPr varScale="1">
        <p:scale>
          <a:sx n="56" d="100"/>
          <a:sy n="56" d="100"/>
        </p:scale>
        <p:origin x="31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258" cy="465292"/>
          </a:xfrm>
          <a:prstGeom prst="rect">
            <a:avLst/>
          </a:prstGeom>
        </p:spPr>
        <p:txBody>
          <a:bodyPr vert="horz" lIns="90416" tIns="45208" rIns="90416" bIns="45208" rtlCol="0"/>
          <a:lstStyle>
            <a:lvl1pPr algn="l">
              <a:defRPr sz="1200"/>
            </a:lvl1pPr>
          </a:lstStyle>
          <a:p>
            <a:endParaRPr lang="en-US"/>
          </a:p>
        </p:txBody>
      </p:sp>
      <p:sp>
        <p:nvSpPr>
          <p:cNvPr id="3" name="Date Placeholder 2"/>
          <p:cNvSpPr>
            <a:spLocks noGrp="1"/>
          </p:cNvSpPr>
          <p:nvPr>
            <p:ph type="dt" sz="quarter" idx="1"/>
          </p:nvPr>
        </p:nvSpPr>
        <p:spPr>
          <a:xfrm>
            <a:off x="3970576" y="0"/>
            <a:ext cx="3038258" cy="465292"/>
          </a:xfrm>
          <a:prstGeom prst="rect">
            <a:avLst/>
          </a:prstGeom>
        </p:spPr>
        <p:txBody>
          <a:bodyPr vert="horz" lIns="90416" tIns="45208" rIns="90416" bIns="45208" rtlCol="0"/>
          <a:lstStyle>
            <a:lvl1pPr algn="r">
              <a:defRPr sz="1200"/>
            </a:lvl1pPr>
          </a:lstStyle>
          <a:p>
            <a:fld id="{9C11BB08-7936-4835-96EC-6A642E538B6C}" type="datetimeFigureOut">
              <a:rPr lang="en-US" smtClean="0"/>
              <a:t>3/1/2018</a:t>
            </a:fld>
            <a:endParaRPr lang="en-US"/>
          </a:p>
        </p:txBody>
      </p:sp>
      <p:sp>
        <p:nvSpPr>
          <p:cNvPr id="4" name="Footer Placeholder 3"/>
          <p:cNvSpPr>
            <a:spLocks noGrp="1"/>
          </p:cNvSpPr>
          <p:nvPr>
            <p:ph type="ftr" sz="quarter" idx="2"/>
          </p:nvPr>
        </p:nvSpPr>
        <p:spPr>
          <a:xfrm>
            <a:off x="1" y="8831108"/>
            <a:ext cx="3038258" cy="465292"/>
          </a:xfrm>
          <a:prstGeom prst="rect">
            <a:avLst/>
          </a:prstGeom>
        </p:spPr>
        <p:txBody>
          <a:bodyPr vert="horz" lIns="90416" tIns="45208" rIns="90416" bIns="45208" rtlCol="0" anchor="b"/>
          <a:lstStyle>
            <a:lvl1pPr algn="l">
              <a:defRPr sz="1200"/>
            </a:lvl1pPr>
          </a:lstStyle>
          <a:p>
            <a:endParaRPr lang="en-US"/>
          </a:p>
        </p:txBody>
      </p:sp>
      <p:sp>
        <p:nvSpPr>
          <p:cNvPr id="5" name="Slide Number Placeholder 4"/>
          <p:cNvSpPr>
            <a:spLocks noGrp="1"/>
          </p:cNvSpPr>
          <p:nvPr>
            <p:ph type="sldNum" sz="quarter" idx="3"/>
          </p:nvPr>
        </p:nvSpPr>
        <p:spPr>
          <a:xfrm>
            <a:off x="3970576" y="8831108"/>
            <a:ext cx="3038258" cy="465292"/>
          </a:xfrm>
          <a:prstGeom prst="rect">
            <a:avLst/>
          </a:prstGeom>
        </p:spPr>
        <p:txBody>
          <a:bodyPr vert="horz" lIns="90416" tIns="45208" rIns="90416" bIns="45208" rtlCol="0" anchor="b"/>
          <a:lstStyle>
            <a:lvl1pPr algn="r">
              <a:defRPr sz="1200"/>
            </a:lvl1pPr>
          </a:lstStyle>
          <a:p>
            <a:fld id="{14373508-CFA9-4E1A-A6A4-D402A5C87AAF}" type="slidenum">
              <a:rPr lang="en-US" smtClean="0"/>
              <a:t>‹#›</a:t>
            </a:fld>
            <a:endParaRPr lang="en-US"/>
          </a:p>
        </p:txBody>
      </p:sp>
    </p:spTree>
    <p:extLst>
      <p:ext uri="{BB962C8B-B14F-4D97-AF65-F5344CB8AC3E}">
        <p14:creationId xmlns:p14="http://schemas.microsoft.com/office/powerpoint/2010/main" val="667135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4" tIns="46586" rIns="93174" bIns="46586" rtlCol="0"/>
          <a:lstStyle>
            <a:lvl1pPr algn="r">
              <a:defRPr sz="1200"/>
            </a:lvl1pPr>
          </a:lstStyle>
          <a:p>
            <a:fld id="{A612749C-D353-4A92-9F79-811DEA8D79CB}" type="datetimeFigureOut">
              <a:rPr lang="en-US" smtClean="0"/>
              <a:t>3/1/2018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4" tIns="46586" rIns="93174" bIns="46586" rtlCol="0" anchor="ctr"/>
          <a:lstStyle/>
          <a:p>
            <a:endParaRPr lang="en-US"/>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74" tIns="46586" rIns="93174" bIns="4658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4" tIns="46586" rIns="93174"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4" tIns="46586" rIns="93174" bIns="46586" rtlCol="0" anchor="b"/>
          <a:lstStyle>
            <a:lvl1pPr algn="r">
              <a:defRPr sz="1200"/>
            </a:lvl1pPr>
          </a:lstStyle>
          <a:p>
            <a:fld id="{AA053C3C-FCCB-4338-8664-3DA1EC387D02}" type="slidenum">
              <a:rPr lang="en-US" smtClean="0"/>
              <a:t>‹#›</a:t>
            </a:fld>
            <a:endParaRPr lang="en-US"/>
          </a:p>
        </p:txBody>
      </p:sp>
    </p:spTree>
    <p:extLst>
      <p:ext uri="{BB962C8B-B14F-4D97-AF65-F5344CB8AC3E}">
        <p14:creationId xmlns:p14="http://schemas.microsoft.com/office/powerpoint/2010/main" val="2187341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A053C3C-FCCB-4338-8664-3DA1EC387D02}" type="slidenum">
              <a:rPr lang="en-US" smtClean="0"/>
              <a:t>1</a:t>
            </a:fld>
            <a:endParaRPr lang="en-US"/>
          </a:p>
        </p:txBody>
      </p:sp>
    </p:spTree>
    <p:extLst>
      <p:ext uri="{BB962C8B-B14F-4D97-AF65-F5344CB8AC3E}">
        <p14:creationId xmlns:p14="http://schemas.microsoft.com/office/powerpoint/2010/main" val="1057855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53C3C-FCCB-4338-8664-3DA1EC387D02}" type="slidenum">
              <a:rPr lang="en-US" smtClean="0"/>
              <a:t>10</a:t>
            </a:fld>
            <a:endParaRPr lang="en-US"/>
          </a:p>
        </p:txBody>
      </p:sp>
    </p:spTree>
    <p:extLst>
      <p:ext uri="{BB962C8B-B14F-4D97-AF65-F5344CB8AC3E}">
        <p14:creationId xmlns:p14="http://schemas.microsoft.com/office/powerpoint/2010/main" val="3530183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53C3C-FCCB-4338-8664-3DA1EC387D02}" type="slidenum">
              <a:rPr lang="en-US" smtClean="0"/>
              <a:t>11</a:t>
            </a:fld>
            <a:endParaRPr lang="en-US"/>
          </a:p>
        </p:txBody>
      </p:sp>
    </p:spTree>
    <p:extLst>
      <p:ext uri="{BB962C8B-B14F-4D97-AF65-F5344CB8AC3E}">
        <p14:creationId xmlns:p14="http://schemas.microsoft.com/office/powerpoint/2010/main" val="3989750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A053C3C-FCCB-4338-8664-3DA1EC387D02}" type="slidenum">
              <a:rPr lang="en-US" smtClean="0"/>
              <a:t>12</a:t>
            </a:fld>
            <a:endParaRPr lang="en-US"/>
          </a:p>
        </p:txBody>
      </p:sp>
    </p:spTree>
    <p:extLst>
      <p:ext uri="{BB962C8B-B14F-4D97-AF65-F5344CB8AC3E}">
        <p14:creationId xmlns:p14="http://schemas.microsoft.com/office/powerpoint/2010/main" val="1242089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53C3C-FCCB-4338-8664-3DA1EC387D02}" type="slidenum">
              <a:rPr lang="en-US" smtClean="0"/>
              <a:t>2</a:t>
            </a:fld>
            <a:endParaRPr lang="en-US"/>
          </a:p>
        </p:txBody>
      </p:sp>
    </p:spTree>
    <p:extLst>
      <p:ext uri="{BB962C8B-B14F-4D97-AF65-F5344CB8AC3E}">
        <p14:creationId xmlns:p14="http://schemas.microsoft.com/office/powerpoint/2010/main" val="1188391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53C3C-FCCB-4338-8664-3DA1EC387D02}" type="slidenum">
              <a:rPr lang="en-US" smtClean="0"/>
              <a:t>3</a:t>
            </a:fld>
            <a:endParaRPr lang="en-US"/>
          </a:p>
        </p:txBody>
      </p:sp>
    </p:spTree>
    <p:extLst>
      <p:ext uri="{BB962C8B-B14F-4D97-AF65-F5344CB8AC3E}">
        <p14:creationId xmlns:p14="http://schemas.microsoft.com/office/powerpoint/2010/main" val="3864072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53C3C-FCCB-4338-8664-3DA1EC387D02}" type="slidenum">
              <a:rPr lang="en-US" smtClean="0"/>
              <a:t>4</a:t>
            </a:fld>
            <a:endParaRPr lang="en-US"/>
          </a:p>
        </p:txBody>
      </p:sp>
    </p:spTree>
    <p:extLst>
      <p:ext uri="{BB962C8B-B14F-4D97-AF65-F5344CB8AC3E}">
        <p14:creationId xmlns:p14="http://schemas.microsoft.com/office/powerpoint/2010/main" val="3968378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53C3C-FCCB-4338-8664-3DA1EC387D02}" type="slidenum">
              <a:rPr lang="en-US" smtClean="0"/>
              <a:t>5</a:t>
            </a:fld>
            <a:endParaRPr lang="en-US"/>
          </a:p>
        </p:txBody>
      </p:sp>
    </p:spTree>
    <p:extLst>
      <p:ext uri="{BB962C8B-B14F-4D97-AF65-F5344CB8AC3E}">
        <p14:creationId xmlns:p14="http://schemas.microsoft.com/office/powerpoint/2010/main" val="2808643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53C3C-FCCB-4338-8664-3DA1EC387D02}" type="slidenum">
              <a:rPr lang="en-US" smtClean="0"/>
              <a:t>6</a:t>
            </a:fld>
            <a:endParaRPr lang="en-US"/>
          </a:p>
        </p:txBody>
      </p:sp>
    </p:spTree>
    <p:extLst>
      <p:ext uri="{BB962C8B-B14F-4D97-AF65-F5344CB8AC3E}">
        <p14:creationId xmlns:p14="http://schemas.microsoft.com/office/powerpoint/2010/main" val="1037665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53C3C-FCCB-4338-8664-3DA1EC387D02}" type="slidenum">
              <a:rPr lang="en-US" smtClean="0"/>
              <a:t>7</a:t>
            </a:fld>
            <a:endParaRPr lang="en-US"/>
          </a:p>
        </p:txBody>
      </p:sp>
    </p:spTree>
    <p:extLst>
      <p:ext uri="{BB962C8B-B14F-4D97-AF65-F5344CB8AC3E}">
        <p14:creationId xmlns:p14="http://schemas.microsoft.com/office/powerpoint/2010/main" val="2006024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53C3C-FCCB-4338-8664-3DA1EC387D02}" type="slidenum">
              <a:rPr lang="en-US" smtClean="0"/>
              <a:t>8</a:t>
            </a:fld>
            <a:endParaRPr lang="en-US"/>
          </a:p>
        </p:txBody>
      </p:sp>
    </p:spTree>
    <p:extLst>
      <p:ext uri="{BB962C8B-B14F-4D97-AF65-F5344CB8AC3E}">
        <p14:creationId xmlns:p14="http://schemas.microsoft.com/office/powerpoint/2010/main" val="2614223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053C3C-FCCB-4338-8664-3DA1EC387D02}" type="slidenum">
              <a:rPr lang="en-US" smtClean="0"/>
              <a:t>9</a:t>
            </a:fld>
            <a:endParaRPr lang="en-US"/>
          </a:p>
        </p:txBody>
      </p:sp>
    </p:spTree>
    <p:extLst>
      <p:ext uri="{BB962C8B-B14F-4D97-AF65-F5344CB8AC3E}">
        <p14:creationId xmlns:p14="http://schemas.microsoft.com/office/powerpoint/2010/main" val="2591492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02298"/>
            <a:ext cx="11402291" cy="2541431"/>
          </a:xfrm>
        </p:spPr>
        <p:txBody>
          <a:bodyPr/>
          <a:lstStyle/>
          <a:p>
            <a:pPr algn="ctr"/>
            <a:r>
              <a:rPr lang="en-US" dirty="0"/>
              <a:t>Diez </a:t>
            </a:r>
            <a:r>
              <a:rPr lang="en-US" dirty="0" err="1"/>
              <a:t>mentiras</a:t>
            </a:r>
            <a:r>
              <a:rPr lang="en-US" dirty="0"/>
              <a:t> que </a:t>
            </a:r>
            <a:r>
              <a:rPr lang="en-US" dirty="0" err="1"/>
              <a:t>nos</a:t>
            </a:r>
            <a:r>
              <a:rPr lang="en-US" dirty="0"/>
              <a:t> </a:t>
            </a:r>
            <a:r>
              <a:rPr lang="en-US" dirty="0" err="1"/>
              <a:t>decimos</a:t>
            </a:r>
            <a:endParaRPr lang="en-US" dirty="0"/>
          </a:p>
        </p:txBody>
      </p:sp>
      <p:sp>
        <p:nvSpPr>
          <p:cNvPr id="3" name="Subtitle 2"/>
          <p:cNvSpPr>
            <a:spLocks noGrp="1"/>
          </p:cNvSpPr>
          <p:nvPr>
            <p:ph type="subTitle" idx="1"/>
          </p:nvPr>
        </p:nvSpPr>
        <p:spPr>
          <a:xfrm>
            <a:off x="1579419" y="3531204"/>
            <a:ext cx="10280072" cy="977621"/>
          </a:xfrm>
        </p:spPr>
        <p:txBody>
          <a:bodyPr/>
          <a:lstStyle/>
          <a:p>
            <a:pPr algn="ctr"/>
            <a:r>
              <a:rPr lang="en-US" dirty="0"/>
              <a:t>“</a:t>
            </a:r>
            <a:r>
              <a:rPr lang="es-ES" dirty="0"/>
              <a:t>Someteos, pues, a Dios; resistid al diablo, y huirá de vosotros. </a:t>
            </a:r>
            <a:r>
              <a:rPr lang="en-US" dirty="0"/>
              <a:t>” (Sant 4:7)</a:t>
            </a:r>
          </a:p>
        </p:txBody>
      </p:sp>
    </p:spTree>
    <p:extLst>
      <p:ext uri="{BB962C8B-B14F-4D97-AF65-F5344CB8AC3E}">
        <p14:creationId xmlns:p14="http://schemas.microsoft.com/office/powerpoint/2010/main" val="1647023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“Soy </a:t>
            </a:r>
            <a:r>
              <a:rPr lang="en-US" dirty="0" err="1"/>
              <a:t>demasiado</a:t>
            </a:r>
            <a:r>
              <a:rPr lang="en-US" dirty="0"/>
              <a:t> </a:t>
            </a:r>
            <a:r>
              <a:rPr lang="en-US" dirty="0" err="1"/>
              <a:t>viejo</a:t>
            </a:r>
            <a:r>
              <a:rPr lang="en-US" dirty="0"/>
              <a:t>”</a:t>
            </a:r>
          </a:p>
        </p:txBody>
      </p:sp>
      <p:sp>
        <p:nvSpPr>
          <p:cNvPr id="3" name="Content Placeholder 2"/>
          <p:cNvSpPr>
            <a:spLocks noGrp="1"/>
          </p:cNvSpPr>
          <p:nvPr>
            <p:ph idx="1"/>
          </p:nvPr>
        </p:nvSpPr>
        <p:spPr>
          <a:xfrm>
            <a:off x="317500" y="2015732"/>
            <a:ext cx="11633199" cy="3991368"/>
          </a:xfrm>
        </p:spPr>
        <p:txBody>
          <a:bodyPr>
            <a:normAutofit/>
          </a:bodyPr>
          <a:lstStyle/>
          <a:p>
            <a:pPr marL="0" indent="0">
              <a:buNone/>
            </a:pPr>
            <a:r>
              <a:rPr lang="en-US" sz="2800" dirty="0"/>
              <a:t>Titus 2:3-4, “</a:t>
            </a:r>
            <a:r>
              <a:rPr lang="es-ES" sz="2800" dirty="0"/>
              <a:t>Las ancianas asimismo sean reverentes en su porte; no calumniadoras, no esclavas del vino, maestras del bien;  4  que enseñen a las mujeres jóvenes a amar a sus maridos y a sus hijos,</a:t>
            </a:r>
            <a:r>
              <a:rPr lang="en-US" sz="2800" dirty="0"/>
              <a:t>…”</a:t>
            </a:r>
          </a:p>
          <a:p>
            <a:pPr marL="0" indent="0">
              <a:buNone/>
            </a:pPr>
            <a:r>
              <a:rPr lang="en-US" sz="2800" dirty="0" err="1"/>
              <a:t>Hch</a:t>
            </a:r>
            <a:r>
              <a:rPr lang="en-US" sz="2800" dirty="0"/>
              <a:t> 15:22, “</a:t>
            </a:r>
            <a:r>
              <a:rPr lang="es-ES" sz="2800" dirty="0"/>
              <a:t>Entonces pareció bien a los apóstoles y a los ancianos, con toda la iglesia, elegir de entre ellos varones y enviarlos a Antioquía con Pablo y Bernabé: a Judas que tenía por sobrenombre </a:t>
            </a:r>
            <a:r>
              <a:rPr lang="es-ES" sz="2800" dirty="0" err="1"/>
              <a:t>Barsabás</a:t>
            </a:r>
            <a:r>
              <a:rPr lang="es-ES" sz="2800" dirty="0"/>
              <a:t>, y a Silas, varones principales entre los hermanos;</a:t>
            </a:r>
            <a:r>
              <a:rPr lang="en-US" sz="2800" dirty="0"/>
              <a:t>…”</a:t>
            </a:r>
          </a:p>
        </p:txBody>
      </p:sp>
    </p:spTree>
    <p:extLst>
      <p:ext uri="{BB962C8B-B14F-4D97-AF65-F5344CB8AC3E}">
        <p14:creationId xmlns:p14="http://schemas.microsoft.com/office/powerpoint/2010/main" val="7263698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s-ES" dirty="0"/>
              <a:t>No hay FORMA POR LA CUAL NUNCA SE   Convertirá</a:t>
            </a:r>
            <a:r>
              <a:rPr lang="en-US" dirty="0"/>
              <a:t>”</a:t>
            </a:r>
          </a:p>
        </p:txBody>
      </p:sp>
      <p:sp>
        <p:nvSpPr>
          <p:cNvPr id="3" name="Content Placeholder 2"/>
          <p:cNvSpPr>
            <a:spLocks noGrp="1"/>
          </p:cNvSpPr>
          <p:nvPr>
            <p:ph idx="1"/>
          </p:nvPr>
        </p:nvSpPr>
        <p:spPr>
          <a:xfrm>
            <a:off x="317500" y="2015732"/>
            <a:ext cx="11544299" cy="4029468"/>
          </a:xfrm>
        </p:spPr>
        <p:txBody>
          <a:bodyPr>
            <a:normAutofit fontScale="92500"/>
          </a:bodyPr>
          <a:lstStyle/>
          <a:p>
            <a:pPr marL="0" indent="0">
              <a:buNone/>
            </a:pPr>
            <a:r>
              <a:rPr lang="en-US" sz="2800" dirty="0"/>
              <a:t>Rom 1:16, “</a:t>
            </a:r>
            <a:r>
              <a:rPr lang="es-ES" sz="2800" dirty="0"/>
              <a:t>Porque no me avergüenzo del evangelio, porque es poder de Dios para salvación a todo aquel que cree; al judío primeramente, y también al griego. </a:t>
            </a:r>
            <a:r>
              <a:rPr lang="en-US" sz="2800" dirty="0"/>
              <a:t>.”</a:t>
            </a:r>
          </a:p>
          <a:p>
            <a:pPr marL="0" indent="0">
              <a:buNone/>
            </a:pPr>
            <a:r>
              <a:rPr lang="en-US" sz="2800" dirty="0"/>
              <a:t>1 </a:t>
            </a:r>
            <a:r>
              <a:rPr lang="en-US" sz="2800" dirty="0" err="1"/>
              <a:t>Corin</a:t>
            </a:r>
            <a:r>
              <a:rPr lang="en-US" sz="2800" dirty="0"/>
              <a:t> 6:9-11, “</a:t>
            </a:r>
            <a:r>
              <a:rPr lang="es-ES" sz="2800" dirty="0"/>
              <a:t>¿No sabéis que los injustos no heredarán el reino de Dios? No erréis; ni los fornicarios, ni los idólatras, ni los adúlteros, ni los afeminados, ni los que se echan con varones, 10  ni los ladrones, ni los avaros, ni los borrachos, ni los maldicientes, ni los estafadores, heredarán el reino de Dios. 11  Y esto erais algunos; mas ya habéis sido lavados, ya habéis sido santificados, ya habéis sido justificados en el nombre del Señor Jesús, y por el Espíritu de nuestro Dios.</a:t>
            </a:r>
            <a:r>
              <a:rPr lang="en-US" sz="2800" dirty="0"/>
              <a:t>”</a:t>
            </a:r>
          </a:p>
        </p:txBody>
      </p:sp>
    </p:spTree>
    <p:extLst>
      <p:ext uri="{BB962C8B-B14F-4D97-AF65-F5344CB8AC3E}">
        <p14:creationId xmlns:p14="http://schemas.microsoft.com/office/powerpoint/2010/main" val="42168042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02298"/>
            <a:ext cx="11402291" cy="2541431"/>
          </a:xfrm>
        </p:spPr>
        <p:txBody>
          <a:bodyPr/>
          <a:lstStyle/>
          <a:p>
            <a:pPr algn="ctr"/>
            <a:r>
              <a:rPr lang="en-US" dirty="0"/>
              <a:t>Diez </a:t>
            </a:r>
            <a:r>
              <a:rPr lang="en-US" dirty="0" err="1"/>
              <a:t>mentiras</a:t>
            </a:r>
            <a:r>
              <a:rPr lang="en-US" dirty="0"/>
              <a:t> que </a:t>
            </a:r>
            <a:r>
              <a:rPr lang="en-US" dirty="0" err="1"/>
              <a:t>nos</a:t>
            </a:r>
            <a:r>
              <a:rPr lang="en-US" dirty="0"/>
              <a:t> </a:t>
            </a:r>
            <a:r>
              <a:rPr lang="en-US" dirty="0" err="1"/>
              <a:t>decimos</a:t>
            </a:r>
            <a:endParaRPr lang="en-US" dirty="0"/>
          </a:p>
        </p:txBody>
      </p:sp>
      <p:sp>
        <p:nvSpPr>
          <p:cNvPr id="3" name="Subtitle 2"/>
          <p:cNvSpPr>
            <a:spLocks noGrp="1"/>
          </p:cNvSpPr>
          <p:nvPr>
            <p:ph type="subTitle" idx="1"/>
          </p:nvPr>
        </p:nvSpPr>
        <p:spPr>
          <a:xfrm>
            <a:off x="1579419" y="3531204"/>
            <a:ext cx="10280072" cy="977621"/>
          </a:xfrm>
        </p:spPr>
        <p:txBody>
          <a:bodyPr>
            <a:normAutofit fontScale="77500" lnSpcReduction="20000"/>
          </a:bodyPr>
          <a:lstStyle/>
          <a:p>
            <a:pPr algn="ctr"/>
            <a:r>
              <a:rPr lang="es-ES" dirty="0"/>
              <a:t> y con todo engaño de iniquidad para los que se pierden, por cuanto no recibieron el amor de la verdad para ser salvos. </a:t>
            </a:r>
          </a:p>
          <a:p>
            <a:pPr algn="ctr"/>
            <a:r>
              <a:rPr lang="en-US" dirty="0"/>
              <a:t>2 </a:t>
            </a:r>
            <a:r>
              <a:rPr lang="en-US" dirty="0" err="1"/>
              <a:t>Tes</a:t>
            </a:r>
            <a:r>
              <a:rPr lang="en-US"/>
              <a:t>  </a:t>
            </a:r>
            <a:r>
              <a:rPr lang="en-US" dirty="0"/>
              <a:t>2:10-12).</a:t>
            </a:r>
          </a:p>
        </p:txBody>
      </p:sp>
    </p:spTree>
    <p:extLst>
      <p:ext uri="{BB962C8B-B14F-4D97-AF65-F5344CB8AC3E}">
        <p14:creationId xmlns:p14="http://schemas.microsoft.com/office/powerpoint/2010/main" val="6190554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TENGO TIEMPO”</a:t>
            </a:r>
          </a:p>
        </p:txBody>
      </p:sp>
      <p:sp>
        <p:nvSpPr>
          <p:cNvPr id="3" name="Content Placeholder 2"/>
          <p:cNvSpPr>
            <a:spLocks noGrp="1"/>
          </p:cNvSpPr>
          <p:nvPr>
            <p:ph idx="1"/>
          </p:nvPr>
        </p:nvSpPr>
        <p:spPr>
          <a:xfrm>
            <a:off x="279400" y="1853754"/>
            <a:ext cx="11620499" cy="4242246"/>
          </a:xfrm>
        </p:spPr>
        <p:txBody>
          <a:bodyPr>
            <a:normAutofit fontScale="92500"/>
          </a:bodyPr>
          <a:lstStyle/>
          <a:p>
            <a:r>
              <a:rPr lang="es-ES" sz="2800" dirty="0" err="1">
                <a:solidFill>
                  <a:srgbClr val="008080"/>
                </a:solidFill>
                <a:latin typeface="Georgia" panose="02040502050405020303" pitchFamily="18" charset="0"/>
              </a:rPr>
              <a:t>Ecc</a:t>
            </a:r>
            <a:r>
              <a:rPr lang="es-ES" sz="2800" dirty="0">
                <a:solidFill>
                  <a:srgbClr val="008080"/>
                </a:solidFill>
                <a:latin typeface="Georgia" panose="02040502050405020303" pitchFamily="18" charset="0"/>
              </a:rPr>
              <a:t> 12:13</a:t>
            </a:r>
            <a:r>
              <a:rPr lang="en-US" sz="2800" dirty="0">
                <a:solidFill>
                  <a:srgbClr val="008080"/>
                </a:solidFill>
                <a:latin typeface="Georgia" panose="02040502050405020303" pitchFamily="18" charset="0"/>
              </a:rPr>
              <a:t>-14</a:t>
            </a:r>
            <a:r>
              <a:rPr lang="es-ES" sz="2800" dirty="0">
                <a:solidFill>
                  <a:prstClr val="black"/>
                </a:solidFill>
                <a:latin typeface="Georgia" panose="02040502050405020303" pitchFamily="18" charset="0"/>
              </a:rPr>
              <a:t>  “El fin de todo el discurso oído es este: Teme a Dios, y guarda sus mandamientos; porque esto es el todo del hombre. </a:t>
            </a:r>
            <a:r>
              <a:rPr lang="es-ES" sz="2800" dirty="0">
                <a:solidFill>
                  <a:srgbClr val="008080"/>
                </a:solidFill>
                <a:latin typeface="Georgia" panose="02040502050405020303" pitchFamily="18" charset="0"/>
              </a:rPr>
              <a:t>14</a:t>
            </a:r>
            <a:r>
              <a:rPr lang="es-ES" sz="2800" dirty="0">
                <a:solidFill>
                  <a:prstClr val="black"/>
                </a:solidFill>
                <a:latin typeface="Georgia" panose="02040502050405020303" pitchFamily="18" charset="0"/>
              </a:rPr>
              <a:t>  Porque Dios traerá toda obra a juicio, juntamente con toda cosa encubierta, sea buena o sea mala.”</a:t>
            </a:r>
          </a:p>
          <a:p>
            <a:r>
              <a:rPr lang="es-ES" sz="2800" dirty="0">
                <a:solidFill>
                  <a:srgbClr val="008080"/>
                </a:solidFill>
                <a:latin typeface="Georgia" panose="02040502050405020303" pitchFamily="18" charset="0"/>
              </a:rPr>
              <a:t>Mat 6:33</a:t>
            </a:r>
            <a:r>
              <a:rPr lang="es-ES" sz="2800" dirty="0">
                <a:solidFill>
                  <a:prstClr val="black"/>
                </a:solidFill>
                <a:latin typeface="Georgia" panose="02040502050405020303" pitchFamily="18" charset="0"/>
              </a:rPr>
              <a:t>  “</a:t>
            </a:r>
            <a:r>
              <a:rPr lang="es-ES" sz="2800" dirty="0">
                <a:solidFill>
                  <a:srgbClr val="FF0000"/>
                </a:solidFill>
                <a:latin typeface="Georgia" panose="02040502050405020303" pitchFamily="18" charset="0"/>
              </a:rPr>
              <a:t>Mas buscad primeramente el reino de Dios y su justicia, y todas estas cosas os serán añadidas.”</a:t>
            </a:r>
            <a:r>
              <a:rPr lang="es-ES" sz="2800" dirty="0">
                <a:solidFill>
                  <a:prstClr val="black"/>
                </a:solidFill>
                <a:latin typeface="Georgia" panose="02040502050405020303" pitchFamily="18" charset="0"/>
              </a:rPr>
              <a:t> </a:t>
            </a:r>
          </a:p>
          <a:p>
            <a:r>
              <a:rPr lang="es-ES" sz="2800" dirty="0">
                <a:solidFill>
                  <a:srgbClr val="008080"/>
                </a:solidFill>
                <a:latin typeface="Georgia" panose="02040502050405020303" pitchFamily="18" charset="0"/>
              </a:rPr>
              <a:t>Mat 16:26</a:t>
            </a:r>
            <a:r>
              <a:rPr lang="es-ES" sz="2800" dirty="0">
                <a:solidFill>
                  <a:prstClr val="black"/>
                </a:solidFill>
                <a:latin typeface="Georgia" panose="02040502050405020303" pitchFamily="18" charset="0"/>
              </a:rPr>
              <a:t>  “</a:t>
            </a:r>
            <a:r>
              <a:rPr lang="es-ES" sz="2800" dirty="0">
                <a:solidFill>
                  <a:srgbClr val="FF0000"/>
                </a:solidFill>
                <a:latin typeface="Georgia" panose="02040502050405020303" pitchFamily="18" charset="0"/>
              </a:rPr>
              <a:t>Porque ¿qué aprovechará al hombre, si ganare todo el mundo, y perdiere su alma? ¿O qué recompensa dará el hombre por su alma?”</a:t>
            </a:r>
            <a:r>
              <a:rPr lang="es-ES" sz="2800" dirty="0">
                <a:solidFill>
                  <a:prstClr val="black"/>
                </a:solidFill>
                <a:latin typeface="Georgia" panose="02040502050405020303" pitchFamily="18" charset="0"/>
              </a:rPr>
              <a:t> </a:t>
            </a:r>
          </a:p>
        </p:txBody>
      </p:sp>
    </p:spTree>
    <p:extLst>
      <p:ext uri="{BB962C8B-B14F-4D97-AF65-F5344CB8AC3E}">
        <p14:creationId xmlns:p14="http://schemas.microsoft.com/office/powerpoint/2010/main" val="296949199"/>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dirty="0" err="1"/>
              <a:t>Tengo</a:t>
            </a:r>
            <a:r>
              <a:rPr lang="en-US" dirty="0"/>
              <a:t> </a:t>
            </a:r>
            <a:r>
              <a:rPr lang="en-US" dirty="0" err="1"/>
              <a:t>tiempo</a:t>
            </a:r>
            <a:r>
              <a:rPr lang="en-US" dirty="0"/>
              <a:t>”</a:t>
            </a:r>
          </a:p>
        </p:txBody>
      </p:sp>
      <p:sp>
        <p:nvSpPr>
          <p:cNvPr id="3" name="Content Placeholder 2"/>
          <p:cNvSpPr>
            <a:spLocks noGrp="1"/>
          </p:cNvSpPr>
          <p:nvPr>
            <p:ph idx="1"/>
          </p:nvPr>
        </p:nvSpPr>
        <p:spPr>
          <a:xfrm>
            <a:off x="292100" y="1853754"/>
            <a:ext cx="11795125" cy="4191446"/>
          </a:xfrm>
        </p:spPr>
        <p:txBody>
          <a:bodyPr>
            <a:normAutofit/>
          </a:bodyPr>
          <a:lstStyle/>
          <a:p>
            <a:r>
              <a:rPr lang="en-US" sz="2800" dirty="0">
                <a:solidFill>
                  <a:srgbClr val="008080"/>
                </a:solidFill>
                <a:latin typeface="Georgia" panose="02040502050405020303" pitchFamily="18" charset="0"/>
              </a:rPr>
              <a:t>1Pe 1:24</a:t>
            </a:r>
            <a:r>
              <a:rPr lang="en-US" sz="2800" dirty="0">
                <a:solidFill>
                  <a:prstClr val="black"/>
                </a:solidFill>
                <a:latin typeface="Georgia" panose="02040502050405020303" pitchFamily="18" charset="0"/>
              </a:rPr>
              <a:t>  “</a:t>
            </a:r>
            <a:r>
              <a:rPr lang="en-US" sz="2800" dirty="0" err="1">
                <a:solidFill>
                  <a:prstClr val="black"/>
                </a:solidFill>
                <a:latin typeface="Georgia" panose="02040502050405020303" pitchFamily="18" charset="0"/>
              </a:rPr>
              <a:t>Porque</a:t>
            </a:r>
            <a:r>
              <a:rPr lang="en-US" sz="2800" dirty="0">
                <a:solidFill>
                  <a:prstClr val="black"/>
                </a:solidFill>
                <a:latin typeface="Georgia" panose="02040502050405020303" pitchFamily="18" charset="0"/>
              </a:rPr>
              <a:t>: </a:t>
            </a:r>
            <a:r>
              <a:rPr lang="es-ES" sz="2800" i="1" dirty="0">
                <a:solidFill>
                  <a:prstClr val="black"/>
                </a:solidFill>
                <a:latin typeface="Georgia" panose="02040502050405020303" pitchFamily="18" charset="0"/>
              </a:rPr>
              <a:t>Toda carne es como hierba, Y toda la gloria del hombre como flor de la hierba. La hierba se seca, y la flor se cae;”</a:t>
            </a:r>
            <a:r>
              <a:rPr lang="es-ES" sz="2800" dirty="0">
                <a:solidFill>
                  <a:prstClr val="black"/>
                </a:solidFill>
                <a:latin typeface="Georgia" panose="02040502050405020303" pitchFamily="18" charset="0"/>
              </a:rPr>
              <a:t> </a:t>
            </a:r>
          </a:p>
          <a:p>
            <a:pPr marL="0" indent="0">
              <a:buNone/>
            </a:pPr>
            <a:r>
              <a:rPr lang="es-ES" sz="2800" dirty="0"/>
              <a:t>Sant 4:14  “cuando no sabéis lo que será mañana.(B) Porque ¿qué es vuestra vida? Ciertamente es neblina que se aparece por un poco de tiempo, y luego se desvanece. “</a:t>
            </a:r>
          </a:p>
          <a:p>
            <a:pPr marL="0" indent="0">
              <a:buNone/>
            </a:pPr>
            <a:r>
              <a:rPr lang="es-ES" sz="2800" dirty="0"/>
              <a:t>1Jn 2:17  “ Y el mundo pasa, y sus deseos; pero el que hace la voluntad de Dios permanece para siempre. “</a:t>
            </a:r>
          </a:p>
        </p:txBody>
      </p:sp>
    </p:spTree>
    <p:extLst>
      <p:ext uri="{BB962C8B-B14F-4D97-AF65-F5344CB8AC3E}">
        <p14:creationId xmlns:p14="http://schemas.microsoft.com/office/powerpoint/2010/main" val="372657299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dirty="0" err="1"/>
              <a:t>Nadie</a:t>
            </a:r>
            <a:r>
              <a:rPr lang="en-US" dirty="0"/>
              <a:t> lo </a:t>
            </a:r>
            <a:r>
              <a:rPr lang="en-US" dirty="0" err="1"/>
              <a:t>sabrá</a:t>
            </a:r>
            <a:r>
              <a:rPr lang="en-US" dirty="0"/>
              <a:t>”</a:t>
            </a:r>
          </a:p>
        </p:txBody>
      </p:sp>
      <p:sp>
        <p:nvSpPr>
          <p:cNvPr id="3" name="Content Placeholder 2"/>
          <p:cNvSpPr>
            <a:spLocks noGrp="1"/>
          </p:cNvSpPr>
          <p:nvPr>
            <p:ph idx="1"/>
          </p:nvPr>
        </p:nvSpPr>
        <p:spPr>
          <a:xfrm>
            <a:off x="209550" y="1996629"/>
            <a:ext cx="11810999" cy="3565971"/>
          </a:xfrm>
        </p:spPr>
        <p:txBody>
          <a:bodyPr>
            <a:normAutofit/>
          </a:bodyPr>
          <a:lstStyle/>
          <a:p>
            <a:pPr marL="0" indent="0">
              <a:buNone/>
            </a:pPr>
            <a:r>
              <a:rPr lang="es-ES" sz="2800" dirty="0" err="1"/>
              <a:t>Num</a:t>
            </a:r>
            <a:r>
              <a:rPr lang="es-ES" sz="2800" dirty="0"/>
              <a:t> 32:23  “Mas si así no lo hacéis, he aquí habréis pecado ante Jehová; y sabed que vuestro pecado os alcanzará.” </a:t>
            </a:r>
          </a:p>
          <a:p>
            <a:pPr marL="0" indent="0">
              <a:buNone/>
            </a:pPr>
            <a:r>
              <a:rPr lang="es-ES" sz="2800" dirty="0"/>
              <a:t>2Sa 12:7  “Entonces dijo Natán a David: Tú eres aquel hombre. Así ha dicho Jehová, Dios de Israel: Yo te ungí por rey sobre Israel, y te libré de la mano de Saúl,” </a:t>
            </a:r>
          </a:p>
          <a:p>
            <a:pPr marL="0" indent="0">
              <a:buNone/>
            </a:pPr>
            <a:r>
              <a:rPr lang="es-ES" sz="2800" dirty="0"/>
              <a:t>Sa 33:13  “Desde los cielos miró Jehová;  Vio a todos los hijos de los hombres;” </a:t>
            </a:r>
          </a:p>
        </p:txBody>
      </p:sp>
    </p:spTree>
    <p:extLst>
      <p:ext uri="{BB962C8B-B14F-4D97-AF65-F5344CB8AC3E}">
        <p14:creationId xmlns:p14="http://schemas.microsoft.com/office/powerpoint/2010/main" val="4982142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“Dios me </a:t>
            </a:r>
            <a:r>
              <a:rPr lang="en-US" dirty="0" err="1"/>
              <a:t>hizo</a:t>
            </a:r>
            <a:r>
              <a:rPr lang="en-US" dirty="0"/>
              <a:t> </a:t>
            </a:r>
            <a:r>
              <a:rPr lang="en-US" dirty="0" err="1"/>
              <a:t>así</a:t>
            </a:r>
            <a:r>
              <a:rPr lang="en-US" dirty="0"/>
              <a:t>”</a:t>
            </a:r>
          </a:p>
        </p:txBody>
      </p:sp>
      <p:sp>
        <p:nvSpPr>
          <p:cNvPr id="3" name="Content Placeholder 2"/>
          <p:cNvSpPr>
            <a:spLocks noGrp="1"/>
          </p:cNvSpPr>
          <p:nvPr>
            <p:ph idx="1"/>
          </p:nvPr>
        </p:nvSpPr>
        <p:spPr>
          <a:xfrm>
            <a:off x="203200" y="1853754"/>
            <a:ext cx="6911975" cy="4166046"/>
          </a:xfrm>
        </p:spPr>
        <p:txBody>
          <a:bodyPr>
            <a:normAutofit/>
          </a:bodyPr>
          <a:lstStyle/>
          <a:p>
            <a:r>
              <a:rPr lang="es-ES" sz="2800" dirty="0" err="1"/>
              <a:t>Ezekiel</a:t>
            </a:r>
            <a:r>
              <a:rPr lang="es-ES" sz="2800" dirty="0"/>
              <a:t> 28:15, “Perfecto eras en todos tus caminos desde el día que fuiste creado, hasta que se halló en ti maldad.”</a:t>
            </a:r>
          </a:p>
          <a:p>
            <a:r>
              <a:rPr lang="es-ES" sz="2800" dirty="0"/>
              <a:t>James 1:17, “ Toda buena dádiva y todo don perfecto desciende de lo alto, del Padre de las luces, en el cual no hay mudanza, ni sombra de variación.”</a:t>
            </a:r>
          </a:p>
        </p:txBody>
      </p:sp>
    </p:spTree>
    <p:extLst>
      <p:ext uri="{BB962C8B-B14F-4D97-AF65-F5344CB8AC3E}">
        <p14:creationId xmlns:p14="http://schemas.microsoft.com/office/powerpoint/2010/main" val="12282213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dirty="0" err="1"/>
              <a:t>Puedo</a:t>
            </a:r>
            <a:r>
              <a:rPr lang="en-US" dirty="0"/>
              <a:t> </a:t>
            </a:r>
            <a:r>
              <a:rPr lang="en-US" dirty="0" err="1"/>
              <a:t>arrepentirme</a:t>
            </a:r>
            <a:r>
              <a:rPr lang="en-US" dirty="0"/>
              <a:t> </a:t>
            </a:r>
            <a:r>
              <a:rPr lang="en-US" dirty="0" err="1"/>
              <a:t>después</a:t>
            </a:r>
            <a:r>
              <a:rPr lang="en-US" dirty="0"/>
              <a:t>”</a:t>
            </a:r>
          </a:p>
        </p:txBody>
      </p:sp>
      <p:sp>
        <p:nvSpPr>
          <p:cNvPr id="3" name="Content Placeholder 2"/>
          <p:cNvSpPr>
            <a:spLocks noGrp="1"/>
          </p:cNvSpPr>
          <p:nvPr>
            <p:ph idx="1"/>
          </p:nvPr>
        </p:nvSpPr>
        <p:spPr>
          <a:xfrm>
            <a:off x="66675" y="1853754"/>
            <a:ext cx="11620499" cy="3851668"/>
          </a:xfrm>
        </p:spPr>
        <p:txBody>
          <a:bodyPr>
            <a:normAutofit fontScale="92500"/>
          </a:bodyPr>
          <a:lstStyle/>
          <a:p>
            <a:pPr marL="0" indent="0">
              <a:buNone/>
            </a:pPr>
            <a:r>
              <a:rPr lang="en-US" sz="2800" dirty="0"/>
              <a:t>2 </a:t>
            </a:r>
            <a:r>
              <a:rPr lang="en-US" sz="2800" dirty="0" err="1"/>
              <a:t>Corin</a:t>
            </a:r>
            <a:r>
              <a:rPr lang="en-US" sz="2800" dirty="0"/>
              <a:t> 6:2, “</a:t>
            </a:r>
            <a:r>
              <a:rPr lang="es-ES" sz="2800" dirty="0"/>
              <a:t>Porque dice: </a:t>
            </a:r>
          </a:p>
          <a:p>
            <a:pPr marL="0" indent="0">
              <a:buNone/>
            </a:pPr>
            <a:r>
              <a:rPr lang="es-ES" sz="2800" dirty="0"/>
              <a:t>En tiempo aceptable te he oído, </a:t>
            </a:r>
          </a:p>
          <a:p>
            <a:pPr marL="0" indent="0">
              <a:buNone/>
            </a:pPr>
            <a:r>
              <a:rPr lang="es-ES" sz="2800" dirty="0"/>
              <a:t>Y en día de salvación te he socorrido. </a:t>
            </a:r>
          </a:p>
          <a:p>
            <a:pPr marL="0" indent="0">
              <a:buNone/>
            </a:pPr>
            <a:r>
              <a:rPr lang="es-ES" sz="2800" dirty="0"/>
              <a:t>He aquí ahora el tiempo aceptable; he aquí ahora el día de salvación.</a:t>
            </a:r>
            <a:r>
              <a:rPr lang="en-US" sz="2800" dirty="0"/>
              <a:t>.”</a:t>
            </a:r>
          </a:p>
          <a:p>
            <a:pPr marL="0" indent="0">
              <a:buNone/>
            </a:pPr>
            <a:r>
              <a:rPr lang="en-US" sz="2800" dirty="0"/>
              <a:t>Rom 6:17</a:t>
            </a:r>
            <a:r>
              <a:rPr lang="en-US" sz="2800" b="1" dirty="0"/>
              <a:t>, “</a:t>
            </a:r>
            <a:r>
              <a:rPr lang="es-ES" sz="2800" dirty="0"/>
              <a:t>Pero gracias a Dios, que aunque erais esclavos del pecado, habéis obedecido de corazón a aquella forma de doctrina a la cual fuisteis entregados;</a:t>
            </a:r>
            <a:r>
              <a:rPr lang="en-US" sz="2800" dirty="0"/>
              <a:t>…”</a:t>
            </a:r>
          </a:p>
        </p:txBody>
      </p:sp>
    </p:spTree>
    <p:extLst>
      <p:ext uri="{BB962C8B-B14F-4D97-AF65-F5344CB8AC3E}">
        <p14:creationId xmlns:p14="http://schemas.microsoft.com/office/powerpoint/2010/main" val="140004213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s-ES" dirty="0"/>
              <a:t>Está bien si mis intenciones son buenas</a:t>
            </a:r>
            <a:r>
              <a:rPr lang="en-US" dirty="0"/>
              <a:t>”</a:t>
            </a:r>
          </a:p>
        </p:txBody>
      </p:sp>
      <p:sp>
        <p:nvSpPr>
          <p:cNvPr id="3" name="Content Placeholder 2"/>
          <p:cNvSpPr>
            <a:spLocks noGrp="1"/>
          </p:cNvSpPr>
          <p:nvPr>
            <p:ph idx="1"/>
          </p:nvPr>
        </p:nvSpPr>
        <p:spPr>
          <a:xfrm>
            <a:off x="342900" y="2015732"/>
            <a:ext cx="11645899" cy="3915168"/>
          </a:xfrm>
        </p:spPr>
        <p:txBody>
          <a:bodyPr>
            <a:normAutofit/>
          </a:bodyPr>
          <a:lstStyle/>
          <a:p>
            <a:pPr marL="0" indent="0">
              <a:buNone/>
            </a:pPr>
            <a:r>
              <a:rPr lang="en-US" sz="2800" dirty="0"/>
              <a:t>2 Samuel 6…</a:t>
            </a:r>
          </a:p>
          <a:p>
            <a:endParaRPr lang="en-US" sz="2800" dirty="0"/>
          </a:p>
          <a:p>
            <a:pPr marL="0" indent="0">
              <a:buNone/>
            </a:pPr>
            <a:r>
              <a:rPr lang="en-US" sz="2800" dirty="0"/>
              <a:t>1 Chron 15:13, “</a:t>
            </a:r>
            <a:r>
              <a:rPr lang="es-ES" sz="2800" dirty="0"/>
              <a:t>pues por no haberlo hecho así vosotros la primera vez, Jehová nuestro Dios nos quebrantó, por cuanto no le buscamos según su ordenanza</a:t>
            </a:r>
            <a:r>
              <a:rPr lang="en-US" sz="2800" dirty="0"/>
              <a:t>.”</a:t>
            </a:r>
          </a:p>
        </p:txBody>
      </p:sp>
    </p:spTree>
    <p:extLst>
      <p:ext uri="{BB962C8B-B14F-4D97-AF65-F5344CB8AC3E}">
        <p14:creationId xmlns:p14="http://schemas.microsoft.com/office/powerpoint/2010/main" val="801036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s-ES" dirty="0"/>
              <a:t>Estoy seguro de que Dios está complacido</a:t>
            </a:r>
            <a:r>
              <a:rPr lang="en-US" dirty="0"/>
              <a:t>”</a:t>
            </a:r>
          </a:p>
        </p:txBody>
      </p:sp>
      <p:sp>
        <p:nvSpPr>
          <p:cNvPr id="3" name="Content Placeholder 2"/>
          <p:cNvSpPr>
            <a:spLocks noGrp="1"/>
          </p:cNvSpPr>
          <p:nvPr>
            <p:ph idx="1"/>
          </p:nvPr>
        </p:nvSpPr>
        <p:spPr>
          <a:xfrm>
            <a:off x="228600" y="2015732"/>
            <a:ext cx="11810999" cy="3965968"/>
          </a:xfrm>
        </p:spPr>
        <p:txBody>
          <a:bodyPr>
            <a:normAutofit/>
          </a:bodyPr>
          <a:lstStyle/>
          <a:p>
            <a:pPr marL="0" indent="0">
              <a:buNone/>
            </a:pPr>
            <a:r>
              <a:rPr lang="en-US" sz="2800" dirty="0"/>
              <a:t>Exodus 23:2, “</a:t>
            </a:r>
            <a:r>
              <a:rPr lang="es-ES" sz="2800" dirty="0"/>
              <a:t>No seguirás a los muchos para hacer mal, ni responderás en litigio inclinándote a los más para hacer agravios;</a:t>
            </a:r>
            <a:r>
              <a:rPr lang="en-US" sz="2800" dirty="0"/>
              <a:t>…”</a:t>
            </a:r>
          </a:p>
          <a:p>
            <a:pPr marL="0" indent="0">
              <a:buNone/>
            </a:pPr>
            <a:r>
              <a:rPr lang="en-US" sz="2800" dirty="0"/>
              <a:t>2 John 9-11, “</a:t>
            </a:r>
            <a:r>
              <a:rPr lang="es-ES" sz="2800" dirty="0"/>
              <a:t>Cualquiera que se extravía, y no persevera en la doctrina de Cristo, no tiene a Dios; el que persevera en la doctrina de Cristo, ése sí tiene al Padre y al Hijo. 10  Si alguno viene a vosotros, y no trae esta doctrina, no lo recibáis en casa, ni le digáis: ¡Bienvenido! 11  Porque el que le dice: ¡Bienvenido! participa en sus malas obras..</a:t>
            </a:r>
            <a:r>
              <a:rPr lang="en-US" sz="2800" dirty="0"/>
              <a:t>.”</a:t>
            </a:r>
          </a:p>
        </p:txBody>
      </p:sp>
    </p:spTree>
    <p:extLst>
      <p:ext uri="{BB962C8B-B14F-4D97-AF65-F5344CB8AC3E}">
        <p14:creationId xmlns:p14="http://schemas.microsoft.com/office/powerpoint/2010/main" val="21695639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“Soy </a:t>
            </a:r>
            <a:r>
              <a:rPr lang="en-US" dirty="0" err="1"/>
              <a:t>demasiado</a:t>
            </a:r>
            <a:r>
              <a:rPr lang="en-US" dirty="0"/>
              <a:t> </a:t>
            </a:r>
            <a:r>
              <a:rPr lang="en-US" dirty="0" err="1"/>
              <a:t>joven</a:t>
            </a:r>
            <a:r>
              <a:rPr lang="en-US" dirty="0"/>
              <a:t>”</a:t>
            </a:r>
          </a:p>
        </p:txBody>
      </p:sp>
      <p:sp>
        <p:nvSpPr>
          <p:cNvPr id="3" name="Content Placeholder 2"/>
          <p:cNvSpPr>
            <a:spLocks noGrp="1"/>
          </p:cNvSpPr>
          <p:nvPr>
            <p:ph idx="1"/>
          </p:nvPr>
        </p:nvSpPr>
        <p:spPr>
          <a:xfrm>
            <a:off x="330200" y="2015732"/>
            <a:ext cx="11645899" cy="3927868"/>
          </a:xfrm>
        </p:spPr>
        <p:txBody>
          <a:bodyPr>
            <a:normAutofit/>
          </a:bodyPr>
          <a:lstStyle/>
          <a:p>
            <a:pPr marL="0" indent="0">
              <a:buNone/>
            </a:pPr>
            <a:r>
              <a:rPr lang="en-US" sz="2800" dirty="0"/>
              <a:t>1 Tim 4:12, “</a:t>
            </a:r>
            <a:r>
              <a:rPr lang="es-ES" sz="2800" dirty="0"/>
              <a:t>Ninguno tenga en poco tu juventud, sino sé ejemplo de los creyentes en palabra, conducta, amor, espíritu, fe y pureza</a:t>
            </a:r>
            <a:r>
              <a:rPr lang="en-US" sz="2800" dirty="0"/>
              <a:t>.”</a:t>
            </a:r>
          </a:p>
          <a:p>
            <a:pPr marL="0" indent="0">
              <a:buNone/>
            </a:pPr>
            <a:r>
              <a:rPr lang="en-US" sz="2800" dirty="0"/>
              <a:t>Tit 2:6-8, “</a:t>
            </a:r>
            <a:r>
              <a:rPr lang="es-ES" sz="2800" dirty="0"/>
              <a:t>Exhorta asimismo a los jóvenes a que sean prudentes;  7  presentándote tú en todo como ejemplo de buenas obras; en la enseñanza mostrando integridad, seriedad,  8  palabra sana e irreprochable, de modo que el adversario se avergüence, y no tenga nada malo que decir de vosotros.</a:t>
            </a:r>
            <a:r>
              <a:rPr lang="en-US" sz="2800" dirty="0"/>
              <a:t>”</a:t>
            </a:r>
          </a:p>
        </p:txBody>
      </p:sp>
    </p:spTree>
    <p:extLst>
      <p:ext uri="{BB962C8B-B14F-4D97-AF65-F5344CB8AC3E}">
        <p14:creationId xmlns:p14="http://schemas.microsoft.com/office/powerpoint/2010/main" val="4324954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2599</TotalTime>
  <Words>1029</Words>
  <Application>Microsoft Office PowerPoint</Application>
  <PresentationFormat>Widescreen</PresentationFormat>
  <Paragraphs>54</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Georgia</vt:lpstr>
      <vt:lpstr>Gill Sans MT</vt:lpstr>
      <vt:lpstr>Gallery</vt:lpstr>
      <vt:lpstr>Diez mentiras que nos decimos</vt:lpstr>
      <vt:lpstr>“NO TENGO TIEMPO”</vt:lpstr>
      <vt:lpstr>“Tengo tiempo”</vt:lpstr>
      <vt:lpstr>“Nadie lo sabrá”</vt:lpstr>
      <vt:lpstr>“Dios me hizo así”</vt:lpstr>
      <vt:lpstr>“Puedo arrepentirme después”</vt:lpstr>
      <vt:lpstr>“Está bien si mis intenciones son buenas”</vt:lpstr>
      <vt:lpstr>“Estoy seguro de que Dios está complacido”</vt:lpstr>
      <vt:lpstr>“Soy demasiado joven”</vt:lpstr>
      <vt:lpstr>“Soy demasiado viejo”</vt:lpstr>
      <vt:lpstr>“No hay FORMA POR LA CUAL NUNCA SE   Convertirá”</vt:lpstr>
      <vt:lpstr>Diez mentiras que nos decimos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 Lies We Tell Ourselves</dc:title>
  <dc:creator>Joshua Welch</dc:creator>
  <cp:lastModifiedBy>Andres Pong</cp:lastModifiedBy>
  <cp:revision>20</cp:revision>
  <cp:lastPrinted>2016-08-07T14:07:17Z</cp:lastPrinted>
  <dcterms:created xsi:type="dcterms:W3CDTF">2016-01-10T21:16:21Z</dcterms:created>
  <dcterms:modified xsi:type="dcterms:W3CDTF">2018-03-01T05:19:52Z</dcterms:modified>
</cp:coreProperties>
</file>