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44731" autoAdjust="0"/>
  </p:normalViewPr>
  <p:slideViewPr>
    <p:cSldViewPr snapToGrid="0">
      <p:cViewPr varScale="1">
        <p:scale>
          <a:sx n="51" d="100"/>
          <a:sy n="51" d="100"/>
        </p:scale>
        <p:origin x="3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1E07B5-4E08-4738-99C6-7142ABEAF1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94FBF-A05C-428F-8F49-DEFFC502F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3C80E4B-4F3C-4C89-AC8A-B7CCE040F0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6144D-ECC3-4B8B-925E-719703896C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D2128-A7F6-4EF2-929F-73B8FD0523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183CC59-EE83-4CC2-9033-CD7FB9797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0C07906-83DB-4FFB-B887-94FB04DE7F0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8368127-DE8C-42BC-B99B-C490DE49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8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Genesis 2:23-25 KJV  And Adam said, This is now bone of my bones, and flesh of my flesh: she shall be called Woman, because she was taken out of Man.  (24)  Therefore shall a man leave his father and his mother, and shall cleave unto his wife: and they shall be one flesh.  (25)  And they were both naked, the man and his wife, and were not ashamed.</a:t>
            </a:r>
          </a:p>
          <a:p>
            <a:pPr rt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2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2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6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8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8127-DE8C-42BC-B99B-C490DE49B9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1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E972-A7F0-43A2-9C5D-2EE72012E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CAA92-0A58-484F-8534-9EFC2291C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0B3B-C799-4C2C-94C4-29BAA9F4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5F8F8-86AE-45AF-9D62-866A454E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1243-3491-48E8-990C-F1E7B8FA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977A-3379-423E-BB4C-73EBF4E6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3C58E-C4DE-4942-AA14-3DD00E7A6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39D95-8709-4125-9AB6-3A55D592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A8172-0790-40E6-BD13-2FBB0C5F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42293-160B-421E-BCBF-6E6B4758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721C5-A54C-4B1C-9752-E1541C3C9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1955B-74E4-46DD-8733-82B899973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F2CB8-8258-4A5A-A02F-A5BA6B5A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1D4C3-A218-4D92-A5C1-D25DBB64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C1417-C124-4EA4-A455-E34F6413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5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AF26-741D-4DBB-9D06-315BB2BE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53E8-97FB-4E8C-8C7C-48CF72FA4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DECE-88B3-4CFE-9608-14A4953B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CB63D-C3FB-44F5-8FD2-042DEF5C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F2899-7084-493A-8D44-B6BB0C94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6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FFEE-A76C-4CDD-8EC4-4390061F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F0FFE-C5F9-4A4B-9D4B-4446E636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BFE7-A4FD-41EE-8CA1-137ABEDF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FDC82-8C2E-4216-BDDD-D1A39D38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7258D-4BFA-47E0-851D-EC673BC3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BB6F-DA2B-4764-8B49-A85B03B7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0BA4-F5D8-46D3-A3FC-61892610F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B8A82-7665-4808-A939-A91EEF39F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5730D-0EAA-4BB2-9D6C-970B20BA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D5488-9458-4C84-B2FA-ECDA8F27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6D605-0B40-4D62-976B-22D288D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2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D7E5-F5B6-4D42-AA46-306B97DE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078F9-2E9E-490A-9B41-D7D7EBC5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A9DC4-BB5F-4C0F-87B8-BD859644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1EA77-5009-4E6E-A61A-BCF2B219D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8A09E-D0DE-4849-9F7F-5B4DF4CCD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C549F-F76A-4798-A1C7-019977BB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7FADA-EDB8-4507-8D50-9473A681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B929E-3318-4F65-BA5B-43753B67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6054-ADC4-4419-8678-28963D7E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8853F-BC0F-4831-AA8F-40F1C560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595A1-F53A-4644-807B-C3705B50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BC8EB-8186-4D93-9875-5244B21C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8D468-8C18-4ED5-A4EC-9470807C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2C90E-6A71-433C-BEF2-48A06D82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C0851-FFEA-4FB2-B2E8-66710046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2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5940-F540-4C32-965F-84F4D532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FA21-B1AC-4449-85AB-B069632E5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F02E1-4DAA-46BA-B117-976A05D7B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4390D-BBB8-4EA6-9F57-C616ECA4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9A411-D94F-4AF1-9A83-04D50995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E609F-BD68-4D96-9BF5-D5FF3625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9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75F1-5412-4E8D-9C70-96B7439A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66CE9-5BC8-4D28-BB35-1EA56A08C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29F88-DCA3-4C20-B4A3-8A7AF70D0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521C2-60D8-4FE5-BCED-24D74AEE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2CB5-1891-4CDF-9E6C-D6D03485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768AE-ADE2-4999-9901-B6D55D1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495A9-8F97-4926-81F3-1C89AF2B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9B5AF-0090-4ED2-AA92-57B642559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33F40-A035-4664-8008-C7381A36F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1C8C-0F69-4A5D-A116-6768D6F7DB3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83297-AB95-402B-A686-D86A7C39E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08731-6A37-4ED4-B521-0F613105E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C31C-F8A2-4C9D-B403-9D36AFDF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arriage">
            <a:extLst>
              <a:ext uri="{FF2B5EF4-FFF2-40B4-BE49-F238E27FC236}">
                <a16:creationId xmlns:a16="http://schemas.microsoft.com/office/drawing/2014/main" id="{CCEC946A-CE16-4BD7-9D9A-893E18901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 b="405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2EDA9-8D72-4960-8D3D-9AB8E3F55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FF"/>
                </a:solidFill>
                <a:latin typeface="+mn-lt"/>
              </a:rPr>
              <a:t>El matrimonio, el camino de Dios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1E645-3C73-43CA-8885-63ED6BF0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Genesis 2:23-25</a:t>
            </a:r>
          </a:p>
        </p:txBody>
      </p:sp>
    </p:spTree>
    <p:extLst>
      <p:ext uri="{BB962C8B-B14F-4D97-AF65-F5344CB8AC3E}">
        <p14:creationId xmlns:p14="http://schemas.microsoft.com/office/powerpoint/2010/main" val="256233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Image result for wedding preacher">
            <a:extLst>
              <a:ext uri="{FF2B5EF4-FFF2-40B4-BE49-F238E27FC236}">
                <a16:creationId xmlns:a16="http://schemas.microsoft.com/office/drawing/2014/main" id="{435AABEC-3FC2-4F8A-B082-C845CB0FE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r="21776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BED4D-9B84-4584-BB4E-5E657C8C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ES" sz="3700" dirty="0"/>
              <a:t>Trátelo como una promesa a Dios y a los demás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90AEA-BCC7-4921-9CC6-B0329FEF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42" y="2057919"/>
            <a:ext cx="5991726" cy="42829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/>
              <a:t>Mateo 19:3-6 </a:t>
            </a:r>
          </a:p>
          <a:p>
            <a:pPr marL="0" indent="0">
              <a:buNone/>
            </a:pPr>
            <a:r>
              <a:rPr lang="es-ES" b="0" dirty="0"/>
              <a:t>3  Entonces los fariseos se acercaron a él para probarle, diciendo: —¿Le es lícito al hombre divorciarse de su mujer por cualquier razón? </a:t>
            </a:r>
          </a:p>
          <a:p>
            <a:pPr marL="0" indent="0">
              <a:buNone/>
            </a:pPr>
            <a:r>
              <a:rPr lang="es-ES" b="0" dirty="0"/>
              <a:t>4  El respondió y dijo: —¿No habéis leído que el que los creó en el principio, los hizo varón y mujer? </a:t>
            </a:r>
          </a:p>
          <a:p>
            <a:pPr marL="0" indent="0">
              <a:buNone/>
            </a:pPr>
            <a:r>
              <a:rPr lang="es-ES" b="0" dirty="0"/>
              <a:t>5  Y dijo: “Por esta causa el hombre dejará a su padre y a su madre, y se unirá a su mujer; y serán los dos una sola carne.” </a:t>
            </a:r>
          </a:p>
          <a:p>
            <a:pPr marL="0" indent="0">
              <a:buNone/>
            </a:pPr>
            <a:r>
              <a:rPr lang="es-ES" b="0" dirty="0"/>
              <a:t>6  Así que ya no son más dos, sino una sola carne. Por tanto, lo que Dios ha unido, no lo separe el hombre. </a:t>
            </a:r>
          </a:p>
          <a:p>
            <a:endParaRPr lang="en-US" b="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875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vorce">
            <a:extLst>
              <a:ext uri="{FF2B5EF4-FFF2-40B4-BE49-F238E27FC236}">
                <a16:creationId xmlns:a16="http://schemas.microsoft.com/office/drawing/2014/main" id="{C400D427-B9BF-43B0-83AF-844987C0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442720"/>
            <a:ext cx="8778240" cy="52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6A926-53C4-4625-9AFE-C0064E7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6" y="151317"/>
            <a:ext cx="10515600" cy="1325563"/>
          </a:xfrm>
        </p:spPr>
        <p:txBody>
          <a:bodyPr/>
          <a:lstStyle/>
          <a:p>
            <a:r>
              <a:rPr lang="es-ES" dirty="0"/>
              <a:t>Por qué los matrimonios en América Terminan en divorcio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CA0C1-8BA7-46D0-9D2B-63854BAD5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160" y="1825624"/>
            <a:ext cx="2885440" cy="4806451"/>
          </a:xfrm>
        </p:spPr>
        <p:txBody>
          <a:bodyPr>
            <a:normAutofit fontScale="70000" lnSpcReduction="20000"/>
          </a:bodyPr>
          <a:lstStyle/>
          <a:p>
            <a:r>
              <a:rPr lang="es-ES" sz="4000" b="1" dirty="0"/>
              <a:t>50% terminan en divorcio</a:t>
            </a:r>
          </a:p>
          <a:p>
            <a:r>
              <a:rPr lang="es-ES" sz="4000" b="1" dirty="0"/>
              <a:t>El 90% dice que no está contento con su matrimonio</a:t>
            </a:r>
          </a:p>
          <a:p>
            <a:r>
              <a:rPr lang="es-ES" sz="4000" b="1" dirty="0"/>
              <a:t>Los diez mejores exterminadores de matrimonios</a:t>
            </a:r>
          </a:p>
          <a:p>
            <a:pPr lvl="1"/>
            <a:r>
              <a:rPr lang="es-ES" sz="3600" dirty="0"/>
              <a:t>El Dr. Richard </a:t>
            </a:r>
            <a:r>
              <a:rPr lang="es-ES" sz="3600" dirty="0" err="1"/>
              <a:t>Elghmmner</a:t>
            </a:r>
            <a:r>
              <a:rPr lang="es-ES" sz="3600" dirty="0"/>
              <a:t> en "Up </a:t>
            </a:r>
            <a:r>
              <a:rPr lang="es-ES" sz="3600" dirty="0" err="1"/>
              <a:t>Close</a:t>
            </a:r>
            <a:r>
              <a:rPr lang="es-ES" sz="3600" dirty="0"/>
              <a:t>" en el </a:t>
            </a:r>
            <a:r>
              <a:rPr lang="es-ES" sz="3600" dirty="0" err="1"/>
              <a:t>Journal</a:t>
            </a:r>
            <a:r>
              <a:rPr lang="es-ES" sz="3600" dirty="0"/>
              <a:t> </a:t>
            </a:r>
            <a:r>
              <a:rPr lang="es-ES" sz="3600" dirty="0" err="1"/>
              <a:t>Review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49E27-BDCF-4FD8-AB7F-033988A85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3312160" cy="49413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Mala comunicación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Sexo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Fam. </a:t>
            </a:r>
            <a:r>
              <a:rPr lang="es-ES" sz="2400" b="1" dirty="0" err="1"/>
              <a:t>politica</a:t>
            </a:r>
            <a:endParaRPr lang="es-ES" sz="2400" b="1" dirty="0"/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Dinero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Crianza de los hijos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Infidelidad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Falta de amor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Adicciones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Abuso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Mala selección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3F6408-E1FB-40EE-933F-488D38CCC7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marriage">
            <a:extLst>
              <a:ext uri="{FF2B5EF4-FFF2-40B4-BE49-F238E27FC236}">
                <a16:creationId xmlns:a16="http://schemas.microsoft.com/office/drawing/2014/main" id="{8006BE0F-773D-450F-85B6-5997E7FB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r="17304" b="2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94EF36-DDA3-4E4A-B86E-EE4953F4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365125"/>
            <a:ext cx="3395136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Levantarse</a:t>
            </a:r>
            <a:r>
              <a:rPr lang="en-US" sz="3200" dirty="0"/>
              <a:t> </a:t>
            </a:r>
            <a:r>
              <a:rPr lang="en-US" sz="3200" dirty="0" err="1"/>
              <a:t>unos</a:t>
            </a:r>
            <a:r>
              <a:rPr lang="en-US" sz="3200" dirty="0"/>
              <a:t> a </a:t>
            </a:r>
            <a:r>
              <a:rPr lang="en-US" sz="3200" dirty="0" err="1"/>
              <a:t>otros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B220E-461C-4470-B4AF-1B8A67E37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4" y="1825625"/>
            <a:ext cx="339513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Ecclesiastes 4:9 </a:t>
            </a:r>
          </a:p>
          <a:p>
            <a:pPr marL="0" indent="0">
              <a:buNone/>
            </a:pPr>
            <a:r>
              <a:rPr lang="es-ES" sz="4000" dirty="0"/>
              <a:t>Dos son mejor que uno; porque tienen una buena recompensa por su trabajo.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D4C35-2FB3-4EEA-A32B-5BE7F37B11FE}"/>
              </a:ext>
            </a:extLst>
          </p:cNvPr>
          <p:cNvSpPr txBox="1"/>
          <p:nvPr/>
        </p:nvSpPr>
        <p:spPr>
          <a:xfrm>
            <a:off x="6457149" y="4612341"/>
            <a:ext cx="402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/>
              <a:t>Recién casados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5271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marriage">
            <a:extLst>
              <a:ext uri="{FF2B5EF4-FFF2-40B4-BE49-F238E27FC236}">
                <a16:creationId xmlns:a16="http://schemas.microsoft.com/office/drawing/2014/main" id="{95C5CF5D-C911-426B-8E83-8CE7AA881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8" r="10558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BE23F4-694D-46D2-87F4-374D15A4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ES" dirty="0"/>
              <a:t>Haga tiempo para estar juntos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6A24-BA4A-4131-8702-0D82AE0C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dirty="0"/>
              <a:t>Cantares de Salomón </a:t>
            </a:r>
          </a:p>
          <a:p>
            <a:pPr marL="0" indent="0">
              <a:buNone/>
            </a:pPr>
            <a:r>
              <a:rPr lang="es-ES" sz="3600" dirty="0"/>
              <a:t>7: 10-11 </a:t>
            </a:r>
          </a:p>
          <a:p>
            <a:pPr marL="0" indent="0">
              <a:buNone/>
            </a:pPr>
            <a:r>
              <a:rPr lang="es-ES" sz="3600" dirty="0"/>
              <a:t>Yo soy de mi amado, y su deseo es hacia mí. (11) Ven, mi amado, salgamos al campo; alojémonos en los pueblos.</a:t>
            </a:r>
            <a:endParaRPr lang="en-US" sz="3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5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rriage">
            <a:extLst>
              <a:ext uri="{FF2B5EF4-FFF2-40B4-BE49-F238E27FC236}">
                <a16:creationId xmlns:a16="http://schemas.microsoft.com/office/drawing/2014/main" id="{6F29CC42-30B9-41BF-A822-21ECCCCBF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24D44-14DF-4358-A2DD-CC25F355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s-ES" sz="2800" dirty="0"/>
              <a:t>Vivir en la voluntad del Señor: mostrar buenas decisiones tomadas juntos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4122-8D46-4B8B-BA70-C048DD61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990125" cy="4154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1 Pedro 3: 7 </a:t>
            </a:r>
          </a:p>
          <a:p>
            <a:pPr marL="0" indent="0">
              <a:buNone/>
            </a:pPr>
            <a:r>
              <a:rPr lang="es-ES" dirty="0"/>
              <a:t>Del mismo modo, maridos, habitar con ellas según el conocimiento, dando honor a la esposa, como a la vasija más débil, y como coherederas de la gracia de la vida; para que tus oraciones no sean obstaculizadas.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377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rriage">
            <a:extLst>
              <a:ext uri="{FF2B5EF4-FFF2-40B4-BE49-F238E27FC236}">
                <a16:creationId xmlns:a16="http://schemas.microsoft.com/office/drawing/2014/main" id="{0B285DC8-D9EB-4079-84D8-055430393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r="201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396E9C2-CBDB-44C1-865E-A4C1D740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</a:rPr>
              <a:t>Sentarse a platicar</a:t>
            </a:r>
          </a:p>
        </p:txBody>
      </p:sp>
    </p:spTree>
    <p:extLst>
      <p:ext uri="{BB962C8B-B14F-4D97-AF65-F5344CB8AC3E}">
        <p14:creationId xmlns:p14="http://schemas.microsoft.com/office/powerpoint/2010/main" val="270394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older married couple">
            <a:extLst>
              <a:ext uri="{FF2B5EF4-FFF2-40B4-BE49-F238E27FC236}">
                <a16:creationId xmlns:a16="http://schemas.microsoft.com/office/drawing/2014/main" id="{892A0A23-4895-425F-90D2-4C4F73D33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r="11730" b="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83EFFC-70E0-48C4-A996-48BD9F5E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 err="1"/>
              <a:t>Valorar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al </a:t>
            </a:r>
            <a:r>
              <a:rPr lang="en-US" dirty="0" err="1"/>
              <a:t>otro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37F3E-96C3-409C-9186-C6A26C76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937984" cy="3917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Efesios 5: 22-23</a:t>
            </a:r>
          </a:p>
          <a:p>
            <a:pPr marL="0" indent="0">
              <a:buNone/>
            </a:pPr>
            <a:r>
              <a:rPr lang="es-ES" sz="3600" dirty="0"/>
              <a:t>Esposas, sométanse a sus maridos, como al Señor. (23) Porque el marido es la cabeza de la esposa, así como Cristo es la cabeza de la iglesia; y él es el salvador del cuerpo.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771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" descr="Image result for older married couple">
            <a:extLst>
              <a:ext uri="{FF2B5EF4-FFF2-40B4-BE49-F238E27FC236}">
                <a16:creationId xmlns:a16="http://schemas.microsoft.com/office/drawing/2014/main" id="{03FC9E5A-39EB-4AD4-BD20-12727C4BB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b="10572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9E7983-60B8-4BFA-8774-8ED25B3F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4" y="1913950"/>
            <a:ext cx="4593021" cy="1342754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Compartidos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afectos</a:t>
            </a:r>
            <a:endParaRPr lang="en-US" dirty="0"/>
          </a:p>
        </p:txBody>
      </p:sp>
      <p:sp>
        <p:nvSpPr>
          <p:cNvPr id="8199" name="Content Placeholder 8198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s-ES" sz="4000" dirty="0"/>
              <a:t>Proverbios 5:15</a:t>
            </a:r>
          </a:p>
          <a:p>
            <a:pPr marL="0" indent="0">
              <a:buNone/>
            </a:pPr>
            <a:r>
              <a:rPr lang="es-ES" sz="4000" dirty="0"/>
              <a:t>Bebe el agua de tu propia cisterna y de los raudales de tu propio pozo. </a:t>
            </a:r>
          </a:p>
        </p:txBody>
      </p:sp>
    </p:spTree>
    <p:extLst>
      <p:ext uri="{BB962C8B-B14F-4D97-AF65-F5344CB8AC3E}">
        <p14:creationId xmlns:p14="http://schemas.microsoft.com/office/powerpoint/2010/main" val="218866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older married couple">
            <a:extLst>
              <a:ext uri="{FF2B5EF4-FFF2-40B4-BE49-F238E27FC236}">
                <a16:creationId xmlns:a16="http://schemas.microsoft.com/office/drawing/2014/main" id="{5D15C52F-6D8D-46A6-9231-CC19F5F43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r="7438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487E1-B04B-4847-86F5-9C2DBE89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 err="1"/>
              <a:t>Ayudarse</a:t>
            </a:r>
            <a:r>
              <a:rPr lang="en-US" dirty="0"/>
              <a:t> </a:t>
            </a:r>
            <a:r>
              <a:rPr lang="en-US" dirty="0" err="1"/>
              <a:t>mutuamente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8AAE6-0125-44E4-976C-E6AC1DC6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697353" cy="3917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/>
              <a:t>Génesis 2:18 </a:t>
            </a:r>
          </a:p>
          <a:p>
            <a:pPr marL="0" indent="0">
              <a:buNone/>
            </a:pPr>
            <a:r>
              <a:rPr lang="es-ES" sz="4000" dirty="0"/>
              <a:t>El Señor Dios dijo: "No es bueno que el hombre viva solo. Necesito hacer una pareja adecuada para él".</a:t>
            </a:r>
            <a:endParaRPr lang="en-US" sz="3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950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520</Words>
  <Application>Microsoft Office PowerPoint</Application>
  <PresentationFormat>Widescreen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El matrimonio, el camino de Dios</vt:lpstr>
      <vt:lpstr>Por qué los matrimonios en América Terminan en divorcio</vt:lpstr>
      <vt:lpstr>Levantarse unos a otros</vt:lpstr>
      <vt:lpstr>Haga tiempo para estar juntos</vt:lpstr>
      <vt:lpstr>Vivir en la voluntad del Señor: mostrar buenas decisiones tomadas juntos</vt:lpstr>
      <vt:lpstr>Sentarse a platicar</vt:lpstr>
      <vt:lpstr>Valorar uno al otro</vt:lpstr>
      <vt:lpstr>Compartidos en sus afectos</vt:lpstr>
      <vt:lpstr>Ayudarse mutuamente</vt:lpstr>
      <vt:lpstr>Trátelo como una promesa a Dios y a los demás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Marriage-God’s Way</dc:title>
  <dc:creator>John Welch</dc:creator>
  <cp:lastModifiedBy>Andres Pong</cp:lastModifiedBy>
  <cp:revision>10</cp:revision>
  <cp:lastPrinted>2017-12-16T20:57:28Z</cp:lastPrinted>
  <dcterms:created xsi:type="dcterms:W3CDTF">2017-12-16T20:08:36Z</dcterms:created>
  <dcterms:modified xsi:type="dcterms:W3CDTF">2018-03-01T04:07:31Z</dcterms:modified>
</cp:coreProperties>
</file>