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1" autoAdjust="0"/>
    <p:restoredTop sz="48009" autoAdjust="0"/>
  </p:normalViewPr>
  <p:slideViewPr>
    <p:cSldViewPr snapToGrid="0">
      <p:cViewPr varScale="1">
        <p:scale>
          <a:sx n="55" d="100"/>
          <a:sy n="55" d="100"/>
        </p:scale>
        <p:origin x="3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07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4B9DD-6D00-4373-943E-B6216A4C2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A6EEF-36E0-4D0B-9B14-5E9BDA8176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1ABEE50-F520-42DF-BF04-B603713B360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8B8AC-F937-4DE5-B9C3-5B189EC7E0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A284A-9BED-4A4C-B209-6E213C154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7D40FD-79C1-4515-A8A0-6A01D3B9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E93B27-D7D8-41FF-9D24-5502F87F524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5F94DDC-270C-4BD4-AEE5-53A89AFE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2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94DDC-270C-4BD4-AEE5-53A89AFE34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1466-C182-459C-9B48-55486E53F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9711E-9064-444B-859C-2F28CDBDA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BCF5D-B8B0-4B00-BB2B-EBC1705E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2FFE4-A60B-4B0F-B66D-B968392D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9A1F-87BC-463D-A767-A366D3DD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C3AE-1C01-4600-9AAE-918AA7A2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A7048-7065-4E8B-B421-6377F762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34F2-7449-44B3-B646-4CB8877A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AEFC9-8BC3-436B-832A-4827E05A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5D61-560A-47A8-A864-9B16443B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6DC9A-D208-4443-B344-3446739D3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2E91F-FBFF-4A72-BCAB-D6BFEC1F1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A4C2-FEA8-419D-ACF7-2A6F7ADE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27DD4-E0DC-48E9-8537-4976DC85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1A9-FB6C-4762-BA3E-D908D414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1914-129A-45DD-ACA2-FD5B5E4E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AF807-9980-475A-A387-89983318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FF72-9A34-4A4B-95BE-7D66A676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EE6FE-8616-496C-8B10-55486FE6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93E20-976F-4B3F-8C99-99E8627A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196E-DB42-4D70-B0F6-292BD25F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C330B-FB0F-408D-9AE2-38BE46F9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8C0DC-9B69-49D8-B2AB-739ED92C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321E1-0061-4D55-93F8-BC666C01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A964A-EE95-49EC-B0CD-1F5D827E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32D5-2106-46A0-875E-2AF77B14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CF54-91B9-4841-B887-7F301F3DC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EF529-FB7B-483A-9979-C0CDDC041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DE96C-2A5C-47C0-9B31-0D1E2575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8FD43-4AB8-4B97-9D9A-034B17D5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40A29-2B81-4A12-A1C3-92F90C07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8A91-82FA-4DC9-BD42-8E549F85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9FBE0-5BDF-43DC-B6E5-B1223D75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82D31-7C70-4801-8DAC-3318121F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AC59A-8E62-4737-A58F-D8C8B1122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1C4EF-AE16-45E7-BED9-3B84329D7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96DCC-6E3F-4F41-BC37-11EEAD9F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8A524-5A9A-4DB0-A49D-2C759EE5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9D34E-E75E-4849-BD8E-E6C9B592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362C-3BA6-4F16-A142-A2C9B01C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46E46-F71E-4E8D-8791-B0CF99F5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B9B84-372D-4DA4-B745-999A4AA5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EC233-213E-4313-A69D-DDA78E4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9328D-CD76-4FD0-8BA0-92553724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6EEB-8D69-4605-8A17-BE5C3994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16D53-7008-487F-8C36-E20A01B5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2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55D4-A684-4A3F-A9F3-6B195173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081A-E355-49BC-B5CE-08C130B5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84BAB-7934-4B59-AA22-8FEC69241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401B9-AE3D-4D8C-9B47-39D82142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86EC8-DC02-4B79-B3EA-6DFB4E4F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9855A-E98A-43C8-8EA0-3EA1BCD4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0001-6D7F-4692-A9E2-66E1922B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9094A-7D6E-4FB7-BDB3-FA897AE9C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8EA52-9470-4A13-982C-73F66C8EA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FB350-35BD-47C5-A682-7700AACA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47497-5309-4C60-9250-2F1DA94F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530F3-BD4B-45D0-8397-2C10ABD4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5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C641D-3603-478D-AB9E-1BC3FF87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7289-CAE6-4176-B784-6AF363F2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6AA4-3AFD-4D69-B38A-36FB552D4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D289F-E65D-4EA7-B7CD-DFD6641DC51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389A4-9BB0-495B-9B9A-8C14890C4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6CAC5-86DA-4E5B-B7E5-AED566D49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D407-3A4E-4E5F-A88B-6175FEFDB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oking at a mirror">
            <a:extLst>
              <a:ext uri="{FF2B5EF4-FFF2-40B4-BE49-F238E27FC236}">
                <a16:creationId xmlns:a16="http://schemas.microsoft.com/office/drawing/2014/main" id="{4281B849-F0E7-41D5-B45D-679AB27CC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7426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2602F-2AB1-43F7-A47D-B3A3A9502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¿</a:t>
            </a:r>
            <a:r>
              <a:rPr lang="en-US" dirty="0" err="1">
                <a:solidFill>
                  <a:srgbClr val="FFFFFF"/>
                </a:solidFill>
              </a:rPr>
              <a:t>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usted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como</a:t>
            </a:r>
            <a:r>
              <a:rPr lang="en-US">
                <a:solidFill>
                  <a:srgbClr val="FFFFFF"/>
                </a:solidFill>
              </a:rPr>
              <a:t> Jesús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9540E-5C8A-428E-865F-F232206B5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1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mirror image">
            <a:extLst>
              <a:ext uri="{FF2B5EF4-FFF2-40B4-BE49-F238E27FC236}">
                <a16:creationId xmlns:a16="http://schemas.microsoft.com/office/drawing/2014/main" id="{90E5A19D-4B38-4A21-856C-656F10BDD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r="8537" b="-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6E9ED-5627-4595-8B6A-9636F2C4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60" y="640082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es-ES" dirty="0"/>
              <a:t>Dejó que su muerte sucediera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A972-88AC-408F-9EEE-3818D4631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38400"/>
            <a:ext cx="4087367" cy="4168140"/>
          </a:xfrm>
        </p:spPr>
        <p:txBody>
          <a:bodyPr>
            <a:normAutofit/>
          </a:bodyPr>
          <a:lstStyle/>
          <a:p>
            <a:r>
              <a:rPr lang="es-ES" sz="2400" dirty="0"/>
              <a:t>Tenía el poder de negarse, pero se negó</a:t>
            </a:r>
          </a:p>
          <a:p>
            <a:r>
              <a:rPr lang="es-ES" sz="2400" dirty="0"/>
              <a:t>Podría haberlo detenido en cualquier momento, pero se sometió a Su Padre</a:t>
            </a:r>
          </a:p>
          <a:p>
            <a:r>
              <a:rPr lang="es-ES" sz="2400" dirty="0"/>
              <a:t>Él podría haber detenido Su propio sufrimiento y no lo hizo</a:t>
            </a:r>
          </a:p>
          <a:p>
            <a:r>
              <a:rPr lang="es-ES" sz="2400" dirty="0"/>
              <a:t>En todo esto debemos recordar lo que es ser cristiano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3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oking at a mirror">
            <a:extLst>
              <a:ext uri="{FF2B5EF4-FFF2-40B4-BE49-F238E27FC236}">
                <a16:creationId xmlns:a16="http://schemas.microsoft.com/office/drawing/2014/main" id="{3B1152A8-5835-409A-B3C8-008A0779D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41688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A8B98-CE5C-4640-B1CD-0E662042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91886"/>
            <a:ext cx="3651467" cy="1243423"/>
          </a:xfrm>
        </p:spPr>
        <p:txBody>
          <a:bodyPr>
            <a:normAutofit/>
          </a:bodyPr>
          <a:lstStyle/>
          <a:p>
            <a:r>
              <a:rPr lang="es-MX" dirty="0"/>
              <a:t>Introducción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F47C-3FA5-443A-847B-BF2CF691F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12" y="1846218"/>
            <a:ext cx="4423954" cy="4754880"/>
          </a:xfrm>
        </p:spPr>
        <p:txBody>
          <a:bodyPr>
            <a:noAutofit/>
          </a:bodyPr>
          <a:lstStyle/>
          <a:p>
            <a:r>
              <a:rPr lang="es-ES" sz="2400" dirty="0"/>
              <a:t>¿Alguna vez se ha detenido y sólo ha pensado en como era Jesús realmente en esta tierra?</a:t>
            </a:r>
          </a:p>
          <a:p>
            <a:r>
              <a:rPr lang="es-ES" sz="2400" dirty="0"/>
              <a:t>A veces, la imagen que tenemos en nuestras mentes simplemente no se alinea con lo que leemos en la Biblia.</a:t>
            </a:r>
          </a:p>
          <a:p>
            <a:r>
              <a:rPr lang="es-ES" sz="2400" dirty="0"/>
              <a:t>Tal vez no pensamos en lo extraño que era su comportamiento.</a:t>
            </a:r>
          </a:p>
          <a:p>
            <a:r>
              <a:rPr lang="es-ES" sz="2400" dirty="0"/>
              <a:t>Por supuesto, cómo 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0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74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looking at a mirror">
            <a:extLst>
              <a:ext uri="{FF2B5EF4-FFF2-40B4-BE49-F238E27FC236}">
                <a16:creationId xmlns:a16="http://schemas.microsoft.com/office/drawing/2014/main" id="{2DC95006-7A20-48A8-99AF-C9F57A70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82" y="2264626"/>
            <a:ext cx="3026664" cy="21791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2A2B1-ECFC-40CE-882A-E7103A24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sorprendido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BCA8-DF40-43FB-86E7-C730F5B40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es-ES" dirty="0"/>
              <a:t>En Mateo 8:10 podía maravillarse de la fe de un centurión gentil</a:t>
            </a:r>
          </a:p>
          <a:p>
            <a:r>
              <a:rPr lang="es-ES" dirty="0"/>
              <a:t>¡Qué maravilloso que él tuviera tal fe que Cristo pudiera maravillarse de ello!</a:t>
            </a:r>
          </a:p>
          <a:p>
            <a:r>
              <a:rPr lang="es-ES" dirty="0"/>
              <a:t>¿Era sobrehumano?</a:t>
            </a:r>
          </a:p>
          <a:p>
            <a:r>
              <a:rPr lang="es-ES" dirty="0"/>
              <a:t>¿Podemos compartir su fe?</a:t>
            </a:r>
          </a:p>
          <a:p>
            <a:r>
              <a:rPr lang="es-ES" dirty="0"/>
              <a:t>¿Jesús se maravilla también de nuestra 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looking at a mirror">
            <a:extLst>
              <a:ext uri="{FF2B5EF4-FFF2-40B4-BE49-F238E27FC236}">
                <a16:creationId xmlns:a16="http://schemas.microsoft.com/office/drawing/2014/main" id="{3EC8A591-3326-4EC6-9E2F-09BA6E42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82" y="2223009"/>
            <a:ext cx="3026664" cy="22624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D5011-695A-4879-BFB9-18A24205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s-MX" dirty="0"/>
              <a:t>Podría enfadarse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0B22-DFBC-4C37-AF9F-83078A6B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es-ES" dirty="0"/>
              <a:t>En Marcos 3: 5 Jesús preguntó si era lícito hacer el bien o el mal en el día de reposo</a:t>
            </a:r>
          </a:p>
          <a:p>
            <a:r>
              <a:rPr lang="es-ES" dirty="0"/>
              <a:t>Se encontró con un silencio pedregoso</a:t>
            </a:r>
          </a:p>
          <a:p>
            <a:r>
              <a:rPr lang="es-ES" dirty="0"/>
              <a:t>Miró a su alrededor con ira</a:t>
            </a:r>
          </a:p>
          <a:p>
            <a:r>
              <a:rPr lang="es-ES" dirty="0"/>
              <a:t>¿Es así como ves a Jesús?</a:t>
            </a:r>
          </a:p>
          <a:p>
            <a:r>
              <a:rPr lang="es-ES" dirty="0"/>
              <a:t>Eso es lo fuertemente que Él siente por la dureza de corazón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ooking at a mirror">
            <a:extLst>
              <a:ext uri="{FF2B5EF4-FFF2-40B4-BE49-F238E27FC236}">
                <a16:creationId xmlns:a16="http://schemas.microsoft.com/office/drawing/2014/main" id="{378EC198-40FC-49E3-93C3-A163CDBD8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r="28812" b="-2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77D22-8F00-4E1C-889D-C3FE274D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s-ES" sz="3700" dirty="0"/>
              <a:t>Hizo que la gente saliera de la casa de Dios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87AE8-3C57-4D64-9F6C-105A7961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s-ES" sz="2400" dirty="0"/>
              <a:t>Limpió el templo y evitó que las personas llevaran sus mercancías a través de él.</a:t>
            </a:r>
          </a:p>
          <a:p>
            <a:pPr lvl="1"/>
            <a:r>
              <a:rPr lang="es-ES" sz="2000" dirty="0"/>
              <a:t>Marcos 11:16</a:t>
            </a:r>
          </a:p>
          <a:p>
            <a:r>
              <a:rPr lang="es-ES" sz="2400" dirty="0"/>
              <a:t>¿Te imaginas si lo hace hoy?</a:t>
            </a:r>
          </a:p>
          <a:p>
            <a:r>
              <a:rPr lang="es-ES" sz="2400" dirty="0"/>
              <a:t>¿Es eso contrario a lo que muchos piensan que Jesús 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9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ooking at a mirror">
            <a:extLst>
              <a:ext uri="{FF2B5EF4-FFF2-40B4-BE49-F238E27FC236}">
                <a16:creationId xmlns:a16="http://schemas.microsoft.com/office/drawing/2014/main" id="{BBEB99CA-80C1-41FC-A1A4-F51400218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183F2D-79C5-41CC-B922-90CC52F2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 err="1"/>
              <a:t>Estaba</a:t>
            </a:r>
            <a:r>
              <a:rPr lang="en-US" dirty="0"/>
              <a:t> </a:t>
            </a:r>
            <a:r>
              <a:rPr lang="en-US" dirty="0" err="1"/>
              <a:t>cansado</a:t>
            </a:r>
            <a:r>
              <a:rPr lang="en-US" dirty="0"/>
              <a:t> y </a:t>
            </a:r>
            <a:r>
              <a:rPr lang="en-US" dirty="0" err="1"/>
              <a:t>hambriento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948F-F948-404A-959E-F9B0C39E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2438400"/>
            <a:ext cx="4064507" cy="4122420"/>
          </a:xfrm>
        </p:spPr>
        <p:txBody>
          <a:bodyPr>
            <a:normAutofit/>
          </a:bodyPr>
          <a:lstStyle/>
          <a:p>
            <a:r>
              <a:rPr lang="es-ES" sz="2400" dirty="0"/>
              <a:t>¿Puedes imaginar a Jesús viniendo a ti y diciendo, "Estoy agotado, tengo que sentarme".</a:t>
            </a:r>
          </a:p>
          <a:p>
            <a:r>
              <a:rPr lang="es-ES" sz="2400" dirty="0"/>
              <a:t>Jesús lo hizo en Juan 4</a:t>
            </a:r>
          </a:p>
          <a:p>
            <a:r>
              <a:rPr lang="es-ES" sz="2400" dirty="0"/>
              <a:t>Tenía hambre en la tentación</a:t>
            </a:r>
          </a:p>
          <a:p>
            <a:pPr lvl="1"/>
            <a:r>
              <a:rPr lang="es-ES" sz="2000" dirty="0"/>
              <a:t>Mateo 4: 2</a:t>
            </a:r>
          </a:p>
          <a:p>
            <a:r>
              <a:rPr lang="es-ES" sz="2400" dirty="0"/>
              <a:t>Podía convertir las piedras en pan, cosa que no hizo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ooking at a mirror">
            <a:extLst>
              <a:ext uri="{FF2B5EF4-FFF2-40B4-BE49-F238E27FC236}">
                <a16:creationId xmlns:a16="http://schemas.microsoft.com/office/drawing/2014/main" id="{7FE0CAD4-D7F7-4181-83DE-592626AB1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25885" b="6000"/>
          <a:stretch/>
        </p:blipFill>
        <p:spPr bwMode="auto">
          <a:xfrm>
            <a:off x="20" y="10"/>
            <a:ext cx="4931459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895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921CBE-7D8F-42A4-820A-D7AD5D8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MX" sz="5400" dirty="0"/>
              <a:t>Pagó sus impuestos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6DF6-9D0D-4F15-90B4-AE37FEA8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523" y="2873828"/>
            <a:ext cx="6470986" cy="3785419"/>
          </a:xfrm>
        </p:spPr>
        <p:txBody>
          <a:bodyPr>
            <a:normAutofit/>
          </a:bodyPr>
          <a:lstStyle/>
          <a:p>
            <a:r>
              <a:rPr lang="es-ES" dirty="0"/>
              <a:t>¿Puedes imaginar a Jesús llenando sus formularios de impuestos y enviándolos al gobierno?</a:t>
            </a:r>
          </a:p>
          <a:p>
            <a:r>
              <a:rPr lang="es-ES" dirty="0"/>
              <a:t>Jesús pagó</a:t>
            </a:r>
          </a:p>
          <a:p>
            <a:pPr lvl="1"/>
            <a:r>
              <a:rPr lang="es-ES" dirty="0"/>
              <a:t>Mateo 17:27</a:t>
            </a:r>
          </a:p>
          <a:p>
            <a:r>
              <a:rPr lang="es-ES" dirty="0"/>
              <a:t>Incluso enseñó a otras personas a pagar sus impuestos</a:t>
            </a:r>
          </a:p>
          <a:p>
            <a:pPr lvl="1"/>
            <a:r>
              <a:rPr lang="es-ES" dirty="0"/>
              <a:t>Marcos 12:17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irror image">
            <a:extLst>
              <a:ext uri="{FF2B5EF4-FFF2-40B4-BE49-F238E27FC236}">
                <a16:creationId xmlns:a16="http://schemas.microsoft.com/office/drawing/2014/main" id="{7620FCC3-E614-48B0-B4C2-9913C9232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1340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7044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83F4F7-0830-4554-9B7B-1842C516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MX" sz="5400" dirty="0"/>
              <a:t>Sirvió a los Discípulos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CFDA-BD4F-495F-9AD1-668712B8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ES" sz="2400" dirty="0"/>
              <a:t>después de la cena tomó una toalla y comenzó a lavar los pies, tu ¿lo dejarías?</a:t>
            </a:r>
          </a:p>
          <a:p>
            <a:r>
              <a:rPr lang="es-ES" sz="2400" dirty="0"/>
              <a:t>Supongo que tu reacción sería la misma que la de Pedro</a:t>
            </a:r>
          </a:p>
          <a:p>
            <a:pPr lvl="1"/>
            <a:r>
              <a:rPr lang="es-ES" sz="2000" dirty="0"/>
              <a:t>Juan 13: 8</a:t>
            </a:r>
          </a:p>
          <a:p>
            <a:r>
              <a:rPr lang="es-ES" sz="2400" dirty="0"/>
              <a:t>Pedro tuvo que aprender lo que tenemos que aprender</a:t>
            </a:r>
          </a:p>
          <a:p>
            <a:pPr lvl="1"/>
            <a:r>
              <a:rPr lang="es-ES" sz="2000" dirty="0"/>
              <a:t>Tenemos que dejar que el Señor nos sirva</a:t>
            </a:r>
          </a:p>
          <a:p>
            <a:pPr lvl="1"/>
            <a:r>
              <a:rPr lang="es-ES" sz="2000" dirty="0"/>
              <a:t>Si no lo hacemos no tenemos parte en Él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655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E22F0C6B-B322-48D6-A928-3EB2355E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82" y="1144981"/>
            <a:ext cx="3026664" cy="44184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980D7-F043-4A33-BD2F-ED704777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s-MX" dirty="0"/>
              <a:t>El Fue Bautizado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58E5-46F7-4573-B45A-93E0F964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 lnSpcReduction="10000"/>
          </a:bodyPr>
          <a:lstStyle/>
          <a:p>
            <a:r>
              <a:rPr lang="es-ES" sz="3600" dirty="0"/>
              <a:t>¿Qué dirías si el Señor se levanta ante la invitación</a:t>
            </a:r>
          </a:p>
          <a:p>
            <a:r>
              <a:rPr lang="es-ES" sz="3600" dirty="0"/>
              <a:t>Eso es exactamente lo que hizo cuando Juan estaba bautizando en Jordania?</a:t>
            </a:r>
          </a:p>
          <a:p>
            <a:r>
              <a:rPr lang="es-ES" sz="3600" dirty="0"/>
              <a:t>¿Por qué no has sido bautizado?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0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458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¿Es usted como Jesús?</vt:lpstr>
      <vt:lpstr>Introducción</vt:lpstr>
      <vt:lpstr>Él podría ser sorprendido</vt:lpstr>
      <vt:lpstr>Podría enfadarse</vt:lpstr>
      <vt:lpstr>Hizo que la gente saliera de la casa de Dios</vt:lpstr>
      <vt:lpstr>Estaba cansado y hambriento</vt:lpstr>
      <vt:lpstr>Pagó sus impuestos</vt:lpstr>
      <vt:lpstr>Sirvió a los Discípulos</vt:lpstr>
      <vt:lpstr>El Fue Bautizado</vt:lpstr>
      <vt:lpstr>Dejó que su muerte sucediera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That You Jesus?</dc:title>
  <dc:creator>John Welch</dc:creator>
  <cp:lastModifiedBy>Andres Pong</cp:lastModifiedBy>
  <cp:revision>11</cp:revision>
  <cp:lastPrinted>2017-09-09T19:28:03Z</cp:lastPrinted>
  <dcterms:created xsi:type="dcterms:W3CDTF">2017-09-09T18:39:20Z</dcterms:created>
  <dcterms:modified xsi:type="dcterms:W3CDTF">2018-03-01T04:56:52Z</dcterms:modified>
</cp:coreProperties>
</file>