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8" r:id="rId3"/>
    <p:sldId id="257" r:id="rId4"/>
    <p:sldId id="260" r:id="rId5"/>
    <p:sldId id="261" r:id="rId6"/>
    <p:sldId id="263" r:id="rId7"/>
    <p:sldId id="264"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36417" autoAdjust="0"/>
  </p:normalViewPr>
  <p:slideViewPr>
    <p:cSldViewPr snapToGrid="0">
      <p:cViewPr varScale="1">
        <p:scale>
          <a:sx n="41" d="100"/>
          <a:sy n="41" d="100"/>
        </p:scale>
        <p:origin x="376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92AA77-6825-429E-979A-0044D38F87D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586EE2EA-E817-44D4-AD96-59A99A9118D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DC4BBDE-495F-4699-BD71-693F82C4C936}" type="datetimeFigureOut">
              <a:rPr lang="en-US" smtClean="0"/>
              <a:t>3/1/2018</a:t>
            </a:fld>
            <a:endParaRPr lang="en-US"/>
          </a:p>
        </p:txBody>
      </p:sp>
      <p:sp>
        <p:nvSpPr>
          <p:cNvPr id="4" name="Footer Placeholder 3">
            <a:extLst>
              <a:ext uri="{FF2B5EF4-FFF2-40B4-BE49-F238E27FC236}">
                <a16:creationId xmlns:a16="http://schemas.microsoft.com/office/drawing/2014/main" id="{00592035-9A18-4447-822B-7C1302883F83}"/>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24B79C-4223-472B-82BE-A9DFC8897C2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1DD4AA3-256E-4392-80CE-EA77A995AE51}" type="slidenum">
              <a:rPr lang="en-US" smtClean="0"/>
              <a:t>‹#›</a:t>
            </a:fld>
            <a:endParaRPr lang="en-US"/>
          </a:p>
        </p:txBody>
      </p:sp>
    </p:spTree>
    <p:extLst>
      <p:ext uri="{BB962C8B-B14F-4D97-AF65-F5344CB8AC3E}">
        <p14:creationId xmlns:p14="http://schemas.microsoft.com/office/powerpoint/2010/main" val="151923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6CED813-82B1-445D-A725-3ACEDE51B6EF}" type="datetimeFigureOut">
              <a:rPr lang="en-US" smtClean="0"/>
              <a:t>3/1/2018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062D35-0237-4962-9F3C-65A4D0B1009C}" type="slidenum">
              <a:rPr lang="en-US" smtClean="0"/>
              <a:t>‹#›</a:t>
            </a:fld>
            <a:endParaRPr lang="en-US"/>
          </a:p>
        </p:txBody>
      </p:sp>
    </p:spTree>
    <p:extLst>
      <p:ext uri="{BB962C8B-B14F-4D97-AF65-F5344CB8AC3E}">
        <p14:creationId xmlns:p14="http://schemas.microsoft.com/office/powerpoint/2010/main" val="12834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62D35-0237-4962-9F3C-65A4D0B1009C}" type="slidenum">
              <a:rPr lang="en-US" smtClean="0"/>
              <a:t>1</a:t>
            </a:fld>
            <a:endParaRPr lang="en-US"/>
          </a:p>
        </p:txBody>
      </p:sp>
    </p:spTree>
    <p:extLst>
      <p:ext uri="{BB962C8B-B14F-4D97-AF65-F5344CB8AC3E}">
        <p14:creationId xmlns:p14="http://schemas.microsoft.com/office/powerpoint/2010/main" val="98982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62D35-0237-4962-9F3C-65A4D0B1009C}" type="slidenum">
              <a:rPr lang="en-US" smtClean="0"/>
              <a:t>2</a:t>
            </a:fld>
            <a:endParaRPr lang="en-US"/>
          </a:p>
        </p:txBody>
      </p:sp>
    </p:spTree>
    <p:extLst>
      <p:ext uri="{BB962C8B-B14F-4D97-AF65-F5344CB8AC3E}">
        <p14:creationId xmlns:p14="http://schemas.microsoft.com/office/powerpoint/2010/main" val="92000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62D35-0237-4962-9F3C-65A4D0B1009C}" type="slidenum">
              <a:rPr lang="en-US" smtClean="0"/>
              <a:t>3</a:t>
            </a:fld>
            <a:endParaRPr lang="en-US"/>
          </a:p>
        </p:txBody>
      </p:sp>
    </p:spTree>
    <p:extLst>
      <p:ext uri="{BB962C8B-B14F-4D97-AF65-F5344CB8AC3E}">
        <p14:creationId xmlns:p14="http://schemas.microsoft.com/office/powerpoint/2010/main" val="117737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62D35-0237-4962-9F3C-65A4D0B1009C}" type="slidenum">
              <a:rPr lang="en-US" smtClean="0"/>
              <a:t>4</a:t>
            </a:fld>
            <a:endParaRPr lang="en-US"/>
          </a:p>
        </p:txBody>
      </p:sp>
    </p:spTree>
    <p:extLst>
      <p:ext uri="{BB962C8B-B14F-4D97-AF65-F5344CB8AC3E}">
        <p14:creationId xmlns:p14="http://schemas.microsoft.com/office/powerpoint/2010/main" val="29930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Psalms 71:1-24 ASV In thee, O Jehovah, do I take refuge: Let me never be put to shame. (2) Deliver me in thy righteousness, and rescue me: Bow down thine ear unto me, and save me. (3) Be thou to me a rock of habitation, whereunto I may continually resort: Thou hast given commandment to save me; For thou art my rock and my fortress. (4) Rescue me, O my God, out of the hand of the wicked, Out of the hand of the unrighteous and cruel man. (5) For thou art my hope, O Lord Jehovah: Thou art my trust from my youth. (6) By thee have I been </a:t>
            </a:r>
            <a:r>
              <a:rPr lang="en-US" dirty="0" err="1"/>
              <a:t>holden</a:t>
            </a:r>
            <a:r>
              <a:rPr lang="en-US" dirty="0"/>
              <a:t> up from the womb; Thou art he that took me out of my mother's bowels: My praise shall be continually of thee. (7) I am as a wonder unto many; But thou art my strong refuge. (8) My mouth shall be filled with thy praise, And with thy honor all the day. (9) Cast me not off in the time of old age; Forsake me not when my strength </a:t>
            </a:r>
            <a:r>
              <a:rPr lang="en-US" dirty="0" err="1"/>
              <a:t>faileth</a:t>
            </a:r>
            <a:r>
              <a:rPr lang="en-US" dirty="0"/>
              <a:t>. (10) For mine enemies speak concerning me; And they that watch for my soul take counsel together, (11) Saying, God hath forsaken him: Pursue and take him; for there is none to deliver. (12) O God, be not far from me; O my God, make haste to help me. (13) Let them be put to shame and consumed that are adversaries to my soul; Let them be covered with reproach and dishonor that seek my hurt. (14) But I will hope continually, And will praise thee yet more and more. (15) My mouth shall tell of thy righteousness, And of thy salvation all the day; For I know not the numbers thereof. (16) I will come with the mighty acts of the Lord Jehovah: I will make mention of thy righteousness, even of thine only. (17) O God, thou hast taught me from my youth; And hitherto have I declared thy wondrous works. (18) Yea, even when I am old and </a:t>
            </a:r>
            <a:r>
              <a:rPr lang="en-US" dirty="0" err="1"/>
              <a:t>grayheaded</a:t>
            </a:r>
            <a:r>
              <a:rPr lang="en-US" dirty="0"/>
              <a:t>, O God, forsake me not, Until I have declared thy strength unto the next generation, Thy might to every one that is to come. (19) Thy righteousness also, O God, is very high; Thou who hast done great things, O God, who is like unto thee? (20) Thou, who hast showed us many and sore troubles, Wilt quicken us again, And wilt bring us up again from the depths of the earth. (21) Increase thou my greatness, And turn again and comfort me. (22) I will also praise thee with the psaltery, Even thy truth, O my God: Unto thee will I sing praises with the harp, O thou Holy One of Israel. (23) My lips shall shout for joy when I sing praises unto thee; And my soul, which thou hast redeemed. (24) My tongue also shall talk of thy righteousness all the day long; For they are put to shame, for they are confounded, that seek my hurt.</a:t>
            </a:r>
          </a:p>
          <a:p>
            <a:pPr rtl="0"/>
            <a:endParaRPr lang="en-US" dirty="0"/>
          </a:p>
          <a:p>
            <a:endParaRPr lang="en-US" dirty="0"/>
          </a:p>
        </p:txBody>
      </p:sp>
      <p:sp>
        <p:nvSpPr>
          <p:cNvPr id="4" name="Slide Number Placeholder 3"/>
          <p:cNvSpPr>
            <a:spLocks noGrp="1"/>
          </p:cNvSpPr>
          <p:nvPr>
            <p:ph type="sldNum" sz="quarter" idx="10"/>
          </p:nvPr>
        </p:nvSpPr>
        <p:spPr/>
        <p:txBody>
          <a:bodyPr/>
          <a:lstStyle/>
          <a:p>
            <a:fld id="{DE062D35-0237-4962-9F3C-65A4D0B1009C}" type="slidenum">
              <a:rPr lang="en-US" smtClean="0"/>
              <a:t>5</a:t>
            </a:fld>
            <a:endParaRPr lang="en-US"/>
          </a:p>
        </p:txBody>
      </p:sp>
    </p:spTree>
    <p:extLst>
      <p:ext uri="{BB962C8B-B14F-4D97-AF65-F5344CB8AC3E}">
        <p14:creationId xmlns:p14="http://schemas.microsoft.com/office/powerpoint/2010/main" val="416002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62D35-0237-4962-9F3C-65A4D0B1009C}" type="slidenum">
              <a:rPr lang="en-US" smtClean="0"/>
              <a:t>6</a:t>
            </a:fld>
            <a:endParaRPr lang="en-US"/>
          </a:p>
        </p:txBody>
      </p:sp>
    </p:spTree>
    <p:extLst>
      <p:ext uri="{BB962C8B-B14F-4D97-AF65-F5344CB8AC3E}">
        <p14:creationId xmlns:p14="http://schemas.microsoft.com/office/powerpoint/2010/main" val="45544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62D35-0237-4962-9F3C-65A4D0B1009C}" type="slidenum">
              <a:rPr lang="en-US" smtClean="0"/>
              <a:t>7</a:t>
            </a:fld>
            <a:endParaRPr lang="en-US"/>
          </a:p>
        </p:txBody>
      </p:sp>
    </p:spTree>
    <p:extLst>
      <p:ext uri="{BB962C8B-B14F-4D97-AF65-F5344CB8AC3E}">
        <p14:creationId xmlns:p14="http://schemas.microsoft.com/office/powerpoint/2010/main" val="191385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7207-0DA0-471C-9720-57B250937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3D5788-CB96-4C96-AFBD-8F5C9B563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6BFF6E-F6E0-4ABF-B989-B91A88EFA625}"/>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5" name="Footer Placeholder 4">
            <a:extLst>
              <a:ext uri="{FF2B5EF4-FFF2-40B4-BE49-F238E27FC236}">
                <a16:creationId xmlns:a16="http://schemas.microsoft.com/office/drawing/2014/main" id="{8DC7168A-D930-44B0-AB87-9A6CCB2C7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0AC01-1059-48DA-BFE6-D58C1E37E53C}"/>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26488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76F1-CA02-4C90-A745-4B2525CA82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9ADBC5-7486-4654-AF5F-553B1C315E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14AF7-B67C-475F-BFDD-3C5C982A6BB1}"/>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5" name="Footer Placeholder 4">
            <a:extLst>
              <a:ext uri="{FF2B5EF4-FFF2-40B4-BE49-F238E27FC236}">
                <a16:creationId xmlns:a16="http://schemas.microsoft.com/office/drawing/2014/main" id="{4156BF65-195B-40AD-8F23-1DC6CCC7F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BE2-3AE4-4391-975E-7B9275824AB9}"/>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410029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ACECF-C684-47BD-B7C0-38434BEF7E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F6A388-FB41-42D1-BFAE-B78F08E0D8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3D794-F17C-4237-9EDC-022F8D73164D}"/>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5" name="Footer Placeholder 4">
            <a:extLst>
              <a:ext uri="{FF2B5EF4-FFF2-40B4-BE49-F238E27FC236}">
                <a16:creationId xmlns:a16="http://schemas.microsoft.com/office/drawing/2014/main" id="{43BC661E-3C0F-4FFC-A9ED-D00FBDC30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37C36-5358-4E8D-B26F-1F6F915A1A0B}"/>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124899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9E9D-0D69-4545-9B3C-F59DDC76E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1255C-31C5-415B-9FC4-5F29A42ABE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9D1FC-5DF2-412C-989E-4B9B47813F46}"/>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5" name="Footer Placeholder 4">
            <a:extLst>
              <a:ext uri="{FF2B5EF4-FFF2-40B4-BE49-F238E27FC236}">
                <a16:creationId xmlns:a16="http://schemas.microsoft.com/office/drawing/2014/main" id="{5503CCFF-6557-42D6-9B10-918DB95A5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44913-7076-4A19-AAE5-C296F9EF76EB}"/>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163688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7136-0F0F-4291-8F85-8A971912C2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EE591-24BB-4933-882C-E8883A8C7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32BD88-0E6D-418C-B0F6-4A41F0353B4B}"/>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5" name="Footer Placeholder 4">
            <a:extLst>
              <a:ext uri="{FF2B5EF4-FFF2-40B4-BE49-F238E27FC236}">
                <a16:creationId xmlns:a16="http://schemas.microsoft.com/office/drawing/2014/main" id="{A25EDD33-67E2-4A0E-813F-3CB85976A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B930D-1ADF-4B56-A1F9-0AAAC665CBCE}"/>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115293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A45-143D-4C75-B887-E72C5BD04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4F1D0-5ABE-495C-8159-5622D1237A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FB44F3-A2C2-4AD8-8B04-C17AAC9A1B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85F43-0D57-4A76-9FDB-D7529FDBEE70}"/>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6" name="Footer Placeholder 5">
            <a:extLst>
              <a:ext uri="{FF2B5EF4-FFF2-40B4-BE49-F238E27FC236}">
                <a16:creationId xmlns:a16="http://schemas.microsoft.com/office/drawing/2014/main" id="{FA79382E-2FEC-4132-80EB-9987859A5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CD838-49D4-4BBE-9B43-2B32F13DCA37}"/>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120952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1018-69C1-4777-9A57-3F9CAE6C7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A49D04-F40D-40D1-B043-E3C9B3413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C9B8AC-B92C-4FC6-BBB3-235FB45516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B6891-8CFE-4E40-A359-35820AD0B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107C8B-862D-4E6E-803D-7205755B57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63D36-94C3-4F42-BCDE-35D399709352}"/>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8" name="Footer Placeholder 7">
            <a:extLst>
              <a:ext uri="{FF2B5EF4-FFF2-40B4-BE49-F238E27FC236}">
                <a16:creationId xmlns:a16="http://schemas.microsoft.com/office/drawing/2014/main" id="{FFE2E347-15EB-4311-A9CB-048FB24D64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756E5D-4E4C-466F-9B8A-A452E4049FA0}"/>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300548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70A-288A-4064-9312-8660D557F6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B0974-A2AA-47EF-8CDF-2EFDD9F4B1C4}"/>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4" name="Footer Placeholder 3">
            <a:extLst>
              <a:ext uri="{FF2B5EF4-FFF2-40B4-BE49-F238E27FC236}">
                <a16:creationId xmlns:a16="http://schemas.microsoft.com/office/drawing/2014/main" id="{2825EB39-433E-4BA6-90A1-F87A355070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D6D2B8-FDBF-4714-A4B5-BBD53FAE5BCA}"/>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147548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17393-3C0C-4957-BA99-68794DCC68D1}"/>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3" name="Footer Placeholder 2">
            <a:extLst>
              <a:ext uri="{FF2B5EF4-FFF2-40B4-BE49-F238E27FC236}">
                <a16:creationId xmlns:a16="http://schemas.microsoft.com/office/drawing/2014/main" id="{21E86FF5-456F-49D5-9F3B-6D4993964C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D2340-7DBB-47EB-BAA9-943932773CC8}"/>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412942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01A3-A3F8-481D-AE47-6F91E0551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D247AC-9DCA-4D82-9907-CA8BCE2E39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A378B-10C8-45E3-9986-005B3461C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61EAF9-AC54-49AF-96BE-6D38FE5A4059}"/>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6" name="Footer Placeholder 5">
            <a:extLst>
              <a:ext uri="{FF2B5EF4-FFF2-40B4-BE49-F238E27FC236}">
                <a16:creationId xmlns:a16="http://schemas.microsoft.com/office/drawing/2014/main" id="{C7F719AE-A39D-4365-A1AF-2D215E7D7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FB7D7-4B5E-445C-A2FE-FDA37D8BC17C}"/>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414802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5D7-EC18-4DFA-9A30-D29549EFC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07D5E3-2ABA-41F5-A657-4DAFFAF38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18F162-A05A-43F9-B95A-10A256DEE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D449FA-8BFC-4477-982E-E3499C0A87EF}"/>
              </a:ext>
            </a:extLst>
          </p:cNvPr>
          <p:cNvSpPr>
            <a:spLocks noGrp="1"/>
          </p:cNvSpPr>
          <p:nvPr>
            <p:ph type="dt" sz="half" idx="10"/>
          </p:nvPr>
        </p:nvSpPr>
        <p:spPr/>
        <p:txBody>
          <a:bodyPr/>
          <a:lstStyle/>
          <a:p>
            <a:fld id="{78810C40-C5BC-4613-805D-9DABA9EF3FE8}" type="datetimeFigureOut">
              <a:rPr lang="en-US" smtClean="0"/>
              <a:t>3/1/2018</a:t>
            </a:fld>
            <a:endParaRPr lang="en-US"/>
          </a:p>
        </p:txBody>
      </p:sp>
      <p:sp>
        <p:nvSpPr>
          <p:cNvPr id="6" name="Footer Placeholder 5">
            <a:extLst>
              <a:ext uri="{FF2B5EF4-FFF2-40B4-BE49-F238E27FC236}">
                <a16:creationId xmlns:a16="http://schemas.microsoft.com/office/drawing/2014/main" id="{7899ED73-DE9F-41FD-9118-9DF7D7062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B444A-94BD-4D6B-A3B8-465210B607B6}"/>
              </a:ext>
            </a:extLst>
          </p:cNvPr>
          <p:cNvSpPr>
            <a:spLocks noGrp="1"/>
          </p:cNvSpPr>
          <p:nvPr>
            <p:ph type="sldNum" sz="quarter" idx="12"/>
          </p:nvPr>
        </p:nvSpPr>
        <p:spPr/>
        <p:txBody>
          <a:bodyPr/>
          <a:lstStyle/>
          <a:p>
            <a:fld id="{1C481F84-EEF2-47E4-A8D8-027467695967}" type="slidenum">
              <a:rPr lang="en-US" smtClean="0"/>
              <a:t>‹#›</a:t>
            </a:fld>
            <a:endParaRPr lang="en-US"/>
          </a:p>
        </p:txBody>
      </p:sp>
    </p:spTree>
    <p:extLst>
      <p:ext uri="{BB962C8B-B14F-4D97-AF65-F5344CB8AC3E}">
        <p14:creationId xmlns:p14="http://schemas.microsoft.com/office/powerpoint/2010/main" val="60041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15174-383A-4E0A-9E4C-AC8551222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1EFA75-D464-45D5-9A3C-A19D0413F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089A9-8E6F-4593-9334-DB5D3D7D3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10C40-C5BC-4613-805D-9DABA9EF3FE8}" type="datetimeFigureOut">
              <a:rPr lang="en-US" smtClean="0"/>
              <a:t>3/1/2018</a:t>
            </a:fld>
            <a:endParaRPr lang="en-US"/>
          </a:p>
        </p:txBody>
      </p:sp>
      <p:sp>
        <p:nvSpPr>
          <p:cNvPr id="5" name="Footer Placeholder 4">
            <a:extLst>
              <a:ext uri="{FF2B5EF4-FFF2-40B4-BE49-F238E27FC236}">
                <a16:creationId xmlns:a16="http://schemas.microsoft.com/office/drawing/2014/main" id="{43872C84-EF2D-4B16-A6A3-1CAAC1F42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7DF5D7-CC14-4A80-B1D2-348058EEC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81F84-EEF2-47E4-A8D8-027467695967}" type="slidenum">
              <a:rPr lang="en-US" smtClean="0"/>
              <a:t>‹#›</a:t>
            </a:fld>
            <a:endParaRPr lang="en-US"/>
          </a:p>
        </p:txBody>
      </p:sp>
    </p:spTree>
    <p:extLst>
      <p:ext uri="{BB962C8B-B14F-4D97-AF65-F5344CB8AC3E}">
        <p14:creationId xmlns:p14="http://schemas.microsoft.com/office/powerpoint/2010/main" val="154268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astle">
            <a:extLst>
              <a:ext uri="{FF2B5EF4-FFF2-40B4-BE49-F238E27FC236}">
                <a16:creationId xmlns:a16="http://schemas.microsoft.com/office/drawing/2014/main" id="{8B663423-9CFB-4CDC-9AE8-AB25F1899A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0" b="954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9" name="Straight Connector 138">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587ACA-232A-4E49-81C2-9D60DC3CE919}"/>
              </a:ext>
            </a:extLst>
          </p:cNvPr>
          <p:cNvSpPr>
            <a:spLocks noGrp="1"/>
          </p:cNvSpPr>
          <p:nvPr>
            <p:ph type="ctrTitle"/>
          </p:nvPr>
        </p:nvSpPr>
        <p:spPr>
          <a:xfrm>
            <a:off x="8022021" y="3231931"/>
            <a:ext cx="3852041" cy="1834056"/>
          </a:xfrm>
        </p:spPr>
        <p:txBody>
          <a:bodyPr>
            <a:normAutofit fontScale="90000"/>
          </a:bodyPr>
          <a:lstStyle/>
          <a:p>
            <a:r>
              <a:rPr lang="en-US" sz="6600" b="1" dirty="0"/>
              <a:t>Dios </a:t>
            </a:r>
            <a:r>
              <a:rPr lang="en-US" sz="6600" b="1" dirty="0" err="1"/>
              <a:t>es</a:t>
            </a:r>
            <a:r>
              <a:rPr lang="en-US" sz="6600" b="1" dirty="0"/>
              <a:t> </a:t>
            </a:r>
            <a:r>
              <a:rPr lang="en-US" sz="6600" b="1" dirty="0" err="1"/>
              <a:t>Nuestro</a:t>
            </a:r>
            <a:r>
              <a:rPr lang="en-US" sz="6600" b="1" dirty="0"/>
              <a:t> Refugio</a:t>
            </a:r>
          </a:p>
        </p:txBody>
      </p:sp>
      <p:sp>
        <p:nvSpPr>
          <p:cNvPr id="3" name="Subtitle 2">
            <a:extLst>
              <a:ext uri="{FF2B5EF4-FFF2-40B4-BE49-F238E27FC236}">
                <a16:creationId xmlns:a16="http://schemas.microsoft.com/office/drawing/2014/main" id="{3A018BAE-B4C5-48CB-ACF1-206D60A57441}"/>
              </a:ext>
            </a:extLst>
          </p:cNvPr>
          <p:cNvSpPr>
            <a:spLocks noGrp="1"/>
          </p:cNvSpPr>
          <p:nvPr>
            <p:ph type="subTitle" idx="1"/>
          </p:nvPr>
        </p:nvSpPr>
        <p:spPr>
          <a:xfrm>
            <a:off x="7782910" y="5242675"/>
            <a:ext cx="4330262" cy="683284"/>
          </a:xfrm>
        </p:spPr>
        <p:txBody>
          <a:bodyPr>
            <a:normAutofit/>
          </a:bodyPr>
          <a:lstStyle/>
          <a:p>
            <a:r>
              <a:rPr lang="en-US" sz="2800" b="1" dirty="0"/>
              <a:t>Sal 71</a:t>
            </a:r>
          </a:p>
        </p:txBody>
      </p:sp>
    </p:spTree>
    <p:extLst>
      <p:ext uri="{BB962C8B-B14F-4D97-AF65-F5344CB8AC3E}">
        <p14:creationId xmlns:p14="http://schemas.microsoft.com/office/powerpoint/2010/main" val="368288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Image result for petra">
            <a:extLst>
              <a:ext uri="{FF2B5EF4-FFF2-40B4-BE49-F238E27FC236}">
                <a16:creationId xmlns:a16="http://schemas.microsoft.com/office/drawing/2014/main" id="{6929210E-446E-4058-82C9-A8AB053420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33" r="2" b="22547"/>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Image result for petra">
            <a:extLst>
              <a:ext uri="{FF2B5EF4-FFF2-40B4-BE49-F238E27FC236}">
                <a16:creationId xmlns:a16="http://schemas.microsoft.com/office/drawing/2014/main" id="{5E0C43AB-0164-4DD6-B751-15E9A895B6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733" r="-2" b="23164"/>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D12870-203C-4480-93C5-9FAB5DAB5C92}"/>
              </a:ext>
            </a:extLst>
          </p:cNvPr>
          <p:cNvSpPr>
            <a:spLocks noGrp="1"/>
          </p:cNvSpPr>
          <p:nvPr>
            <p:ph type="title"/>
          </p:nvPr>
        </p:nvSpPr>
        <p:spPr>
          <a:xfrm>
            <a:off x="838200" y="365125"/>
            <a:ext cx="10515600" cy="1325563"/>
          </a:xfrm>
        </p:spPr>
        <p:txBody>
          <a:bodyPr>
            <a:normAutofit/>
          </a:bodyPr>
          <a:lstStyle/>
          <a:p>
            <a:r>
              <a:rPr lang="es-MX" b="1" dirty="0">
                <a:latin typeface="+mn-lt"/>
              </a:rPr>
              <a:t>Roca de Habitación v. 3</a:t>
            </a:r>
          </a:p>
        </p:txBody>
      </p:sp>
      <p:sp>
        <p:nvSpPr>
          <p:cNvPr id="3" name="Content Placeholder 2">
            <a:extLst>
              <a:ext uri="{FF2B5EF4-FFF2-40B4-BE49-F238E27FC236}">
                <a16:creationId xmlns:a16="http://schemas.microsoft.com/office/drawing/2014/main" id="{4B4B81EE-20D8-48FE-8280-B835BEF1026C}"/>
              </a:ext>
            </a:extLst>
          </p:cNvPr>
          <p:cNvSpPr>
            <a:spLocks noGrp="1"/>
          </p:cNvSpPr>
          <p:nvPr>
            <p:ph idx="1"/>
          </p:nvPr>
        </p:nvSpPr>
        <p:spPr>
          <a:xfrm>
            <a:off x="495946" y="2015405"/>
            <a:ext cx="5440033" cy="4477469"/>
          </a:xfrm>
        </p:spPr>
        <p:txBody>
          <a:bodyPr anchor="t">
            <a:normAutofit fontScale="92500"/>
          </a:bodyPr>
          <a:lstStyle/>
          <a:p>
            <a:r>
              <a:rPr lang="es-ES" dirty="0">
                <a:solidFill>
                  <a:schemeClr val="bg1"/>
                </a:solidFill>
              </a:rPr>
              <a:t>Piedra en Edom</a:t>
            </a:r>
          </a:p>
          <a:p>
            <a:r>
              <a:rPr lang="es-ES" dirty="0">
                <a:solidFill>
                  <a:schemeClr val="bg1"/>
                </a:solidFill>
              </a:rPr>
              <a:t>Una fortaleza</a:t>
            </a:r>
          </a:p>
          <a:p>
            <a:r>
              <a:rPr lang="es-ES" dirty="0">
                <a:solidFill>
                  <a:schemeClr val="bg1"/>
                </a:solidFill>
              </a:rPr>
              <a:t>Dios es nuestra habitación continuamente</a:t>
            </a:r>
          </a:p>
          <a:p>
            <a:r>
              <a:rPr lang="es-ES" dirty="0">
                <a:solidFill>
                  <a:schemeClr val="bg1"/>
                </a:solidFill>
              </a:rPr>
              <a:t>Colosenses 3: 1-3 ASV</a:t>
            </a:r>
          </a:p>
          <a:p>
            <a:pPr lvl="1"/>
            <a:r>
              <a:rPr lang="es-ES" dirty="0">
                <a:solidFill>
                  <a:schemeClr val="bg1"/>
                </a:solidFill>
              </a:rPr>
              <a:t>Si entonces resucitaste juntamente con Cristo, buscad lo que está arriba, donde está Cristo, sentado a la diestra de Dios. (2) Fija tu mente en las cosas que están arriba, no en las cosas que están sobre la tierra. (3) Porque moriste, y tu vida está escondida con Cristo en Dios.</a:t>
            </a:r>
            <a:endParaRPr lang="en-US" dirty="0">
              <a:solidFill>
                <a:schemeClr val="bg1"/>
              </a:solidFill>
            </a:endParaRPr>
          </a:p>
        </p:txBody>
      </p:sp>
    </p:spTree>
    <p:extLst>
      <p:ext uri="{BB962C8B-B14F-4D97-AF65-F5344CB8AC3E}">
        <p14:creationId xmlns:p14="http://schemas.microsoft.com/office/powerpoint/2010/main" val="8144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050" name="Picture 2" descr="Image result for refuge">
            <a:extLst>
              <a:ext uri="{FF2B5EF4-FFF2-40B4-BE49-F238E27FC236}">
                <a16:creationId xmlns:a16="http://schemas.microsoft.com/office/drawing/2014/main" id="{A0435AC9-CCBF-4D38-82C8-AFC8C2F3B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0" r="2349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8ED099-5517-4F03-935E-E33871710E64}"/>
              </a:ext>
            </a:extLst>
          </p:cNvPr>
          <p:cNvSpPr>
            <a:spLocks noGrp="1"/>
          </p:cNvSpPr>
          <p:nvPr>
            <p:ph type="title"/>
          </p:nvPr>
        </p:nvSpPr>
        <p:spPr>
          <a:xfrm>
            <a:off x="655320" y="365125"/>
            <a:ext cx="5120114" cy="1692794"/>
          </a:xfrm>
        </p:spPr>
        <p:txBody>
          <a:bodyPr>
            <a:normAutofit/>
          </a:bodyPr>
          <a:lstStyle/>
          <a:p>
            <a:pPr algn="ctr"/>
            <a:r>
              <a:rPr lang="es-MX" b="1" dirty="0">
                <a:latin typeface="+mn-lt"/>
              </a:rPr>
              <a:t>Dios es nuestra esperanza </a:t>
            </a:r>
            <a:r>
              <a:rPr lang="en-US" b="1" dirty="0">
                <a:latin typeface="+mn-lt"/>
              </a:rPr>
              <a:t>v. 5</a:t>
            </a:r>
          </a:p>
        </p:txBody>
      </p:sp>
      <p:sp>
        <p:nvSpPr>
          <p:cNvPr id="3" name="Content Placeholder 2">
            <a:extLst>
              <a:ext uri="{FF2B5EF4-FFF2-40B4-BE49-F238E27FC236}">
                <a16:creationId xmlns:a16="http://schemas.microsoft.com/office/drawing/2014/main" id="{A6B7BFB1-830A-4DE4-9E10-2DA5227E31E2}"/>
              </a:ext>
            </a:extLst>
          </p:cNvPr>
          <p:cNvSpPr>
            <a:spLocks noGrp="1"/>
          </p:cNvSpPr>
          <p:nvPr>
            <p:ph idx="1"/>
          </p:nvPr>
        </p:nvSpPr>
        <p:spPr>
          <a:xfrm>
            <a:off x="655321" y="2575033"/>
            <a:ext cx="5911734" cy="4058521"/>
          </a:xfrm>
        </p:spPr>
        <p:txBody>
          <a:bodyPr>
            <a:normAutofit lnSpcReduction="10000"/>
          </a:bodyPr>
          <a:lstStyle/>
          <a:p>
            <a:pPr lvl="0"/>
            <a:r>
              <a:rPr lang="es-ES" sz="2400" dirty="0">
                <a:solidFill>
                  <a:prstClr val="black"/>
                </a:solidFill>
              </a:rPr>
              <a:t>"Confianza", confianza Fe, Confianza</a:t>
            </a:r>
          </a:p>
          <a:p>
            <a:pPr lvl="1"/>
            <a:r>
              <a:rPr lang="es-ES" sz="2000" dirty="0">
                <a:solidFill>
                  <a:prstClr val="black"/>
                </a:solidFill>
              </a:rPr>
              <a:t>Dios no puede mentir y ha prometido</a:t>
            </a:r>
          </a:p>
          <a:p>
            <a:pPr lvl="1"/>
            <a:r>
              <a:rPr lang="es-ES" sz="2000" dirty="0">
                <a:solidFill>
                  <a:prstClr val="black"/>
                </a:solidFill>
              </a:rPr>
              <a:t>Tito 1: 2 ASV</a:t>
            </a:r>
          </a:p>
          <a:p>
            <a:pPr lvl="2"/>
            <a:r>
              <a:rPr lang="es-ES" dirty="0">
                <a:solidFill>
                  <a:prstClr val="black"/>
                </a:solidFill>
              </a:rPr>
              <a:t>En la esperanza de la vida eterna, que Dios, que no puede mentir, prometió antes de los tiempos eternos;</a:t>
            </a:r>
          </a:p>
          <a:p>
            <a:pPr lvl="0"/>
            <a:r>
              <a:rPr lang="es-ES" sz="2400" dirty="0">
                <a:solidFill>
                  <a:prstClr val="black"/>
                </a:solidFill>
              </a:rPr>
              <a:t>Guardado en esperanza</a:t>
            </a:r>
          </a:p>
          <a:p>
            <a:pPr lvl="1"/>
            <a:r>
              <a:rPr lang="es-ES" sz="2000" dirty="0">
                <a:solidFill>
                  <a:prstClr val="black"/>
                </a:solidFill>
              </a:rPr>
              <a:t>Romanos 8: 24-25 ASV</a:t>
            </a:r>
          </a:p>
          <a:p>
            <a:pPr lvl="2"/>
            <a:r>
              <a:rPr lang="es-ES" dirty="0">
                <a:solidFill>
                  <a:prstClr val="black"/>
                </a:solidFill>
              </a:rPr>
              <a:t>Porque en esperanza fuimos salvos; pero la esperanza que se ve, no es esperanza; porque ¿quién espera lo que ve? (25) Pero si esperamos lo que no vemos, entonces con paciencia lo esperamos.</a:t>
            </a:r>
            <a:endParaRPr lang="en-US" sz="3600" dirty="0">
              <a:solidFill>
                <a:prstClr val="black"/>
              </a:solidFill>
            </a:endParaRPr>
          </a:p>
          <a:p>
            <a:pPr lvl="1"/>
            <a:endParaRPr lang="en-US" sz="1800" dirty="0"/>
          </a:p>
          <a:p>
            <a:endParaRPr lang="en-US" sz="3600" dirty="0"/>
          </a:p>
          <a:p>
            <a:pPr lvl="1"/>
            <a:endParaRPr lang="en-US" sz="1800" dirty="0"/>
          </a:p>
        </p:txBody>
      </p:sp>
    </p:spTree>
    <p:extLst>
      <p:ext uri="{BB962C8B-B14F-4D97-AF65-F5344CB8AC3E}">
        <p14:creationId xmlns:p14="http://schemas.microsoft.com/office/powerpoint/2010/main" val="180329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fuge">
            <a:extLst>
              <a:ext uri="{FF2B5EF4-FFF2-40B4-BE49-F238E27FC236}">
                <a16:creationId xmlns:a16="http://schemas.microsoft.com/office/drawing/2014/main" id="{A0435AC9-CCBF-4D38-82C8-AFC8C2F3B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0" r="2349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8ED099-5517-4F03-935E-E33871710E64}"/>
              </a:ext>
            </a:extLst>
          </p:cNvPr>
          <p:cNvSpPr>
            <a:spLocks noGrp="1"/>
          </p:cNvSpPr>
          <p:nvPr>
            <p:ph type="title"/>
          </p:nvPr>
        </p:nvSpPr>
        <p:spPr>
          <a:xfrm>
            <a:off x="655320" y="365125"/>
            <a:ext cx="5120114" cy="1274832"/>
          </a:xfrm>
        </p:spPr>
        <p:txBody>
          <a:bodyPr>
            <a:normAutofit fontScale="90000"/>
          </a:bodyPr>
          <a:lstStyle/>
          <a:p>
            <a:pPr algn="ctr"/>
            <a:r>
              <a:rPr lang="es-MX" b="1" dirty="0">
                <a:latin typeface="+mn-lt"/>
              </a:rPr>
              <a:t>No Desechas en la Vejes v. 9</a:t>
            </a:r>
          </a:p>
        </p:txBody>
      </p:sp>
      <p:sp>
        <p:nvSpPr>
          <p:cNvPr id="3" name="Content Placeholder 2">
            <a:extLst>
              <a:ext uri="{FF2B5EF4-FFF2-40B4-BE49-F238E27FC236}">
                <a16:creationId xmlns:a16="http://schemas.microsoft.com/office/drawing/2014/main" id="{A6B7BFB1-830A-4DE4-9E10-2DA5227E31E2}"/>
              </a:ext>
            </a:extLst>
          </p:cNvPr>
          <p:cNvSpPr>
            <a:spLocks noGrp="1"/>
          </p:cNvSpPr>
          <p:nvPr>
            <p:ph idx="1"/>
          </p:nvPr>
        </p:nvSpPr>
        <p:spPr>
          <a:xfrm>
            <a:off x="98129" y="2038041"/>
            <a:ext cx="5677305" cy="4575635"/>
          </a:xfrm>
        </p:spPr>
        <p:txBody>
          <a:bodyPr>
            <a:normAutofit fontScale="92500" lnSpcReduction="10000"/>
          </a:bodyPr>
          <a:lstStyle/>
          <a:p>
            <a:r>
              <a:rPr lang="es-ES" sz="3000" dirty="0"/>
              <a:t>Tendemos a olvidarnos del envejecido</a:t>
            </a:r>
          </a:p>
          <a:p>
            <a:r>
              <a:rPr lang="es-ES" sz="3000" dirty="0"/>
              <a:t>¿Nos olvida Dios cuando somos inútiles?</a:t>
            </a:r>
          </a:p>
          <a:p>
            <a:r>
              <a:rPr lang="es-ES" sz="3000" dirty="0"/>
              <a:t>¿Cuando nos volvemos blandos en nuestra mente y en nuestra resistencia espiritual?</a:t>
            </a:r>
          </a:p>
          <a:p>
            <a:pPr lvl="1"/>
            <a:r>
              <a:rPr lang="es-ES" sz="2600" dirty="0"/>
              <a:t>2 Timoteo 1:12 KJV</a:t>
            </a:r>
          </a:p>
          <a:p>
            <a:pPr lvl="2"/>
            <a:r>
              <a:rPr lang="es-ES" sz="2200" dirty="0"/>
              <a:t>Por lo cual, yo también sufro de estas cosas; sin embargo, no me avergüenzo; porque yo sé en quién he creído, y estoy persuadido de que él puede guardar lo que le he encomendado en aquel día.</a:t>
            </a:r>
            <a:endParaRPr lang="en-US" dirty="0"/>
          </a:p>
          <a:p>
            <a:endParaRPr lang="en-US" sz="4000" dirty="0"/>
          </a:p>
          <a:p>
            <a:pPr lvl="1"/>
            <a:endParaRPr lang="en-US" sz="2000" dirty="0"/>
          </a:p>
          <a:p>
            <a:endParaRPr lang="en-US" sz="3600" dirty="0"/>
          </a:p>
          <a:p>
            <a:pPr lvl="1"/>
            <a:endParaRPr lang="en-US" sz="1800" dirty="0"/>
          </a:p>
        </p:txBody>
      </p:sp>
    </p:spTree>
    <p:extLst>
      <p:ext uri="{BB962C8B-B14F-4D97-AF65-F5344CB8AC3E}">
        <p14:creationId xmlns:p14="http://schemas.microsoft.com/office/powerpoint/2010/main" val="362596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fuge">
            <a:extLst>
              <a:ext uri="{FF2B5EF4-FFF2-40B4-BE49-F238E27FC236}">
                <a16:creationId xmlns:a16="http://schemas.microsoft.com/office/drawing/2014/main" id="{A0435AC9-CCBF-4D38-82C8-AFC8C2F3B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0" r="2349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8ED099-5517-4F03-935E-E33871710E64}"/>
              </a:ext>
            </a:extLst>
          </p:cNvPr>
          <p:cNvSpPr>
            <a:spLocks noGrp="1"/>
          </p:cNvSpPr>
          <p:nvPr>
            <p:ph type="title"/>
          </p:nvPr>
        </p:nvSpPr>
        <p:spPr>
          <a:xfrm>
            <a:off x="655320" y="365125"/>
            <a:ext cx="5120114" cy="996536"/>
          </a:xfrm>
        </p:spPr>
        <p:txBody>
          <a:bodyPr>
            <a:noAutofit/>
          </a:bodyPr>
          <a:lstStyle/>
          <a:p>
            <a:pPr algn="ctr"/>
            <a:r>
              <a:rPr lang="es-ES" sz="3600" b="1" dirty="0">
                <a:latin typeface="+mn-lt"/>
              </a:rPr>
              <a:t>Cuéntanos de la justicia de Dios V.</a:t>
            </a:r>
            <a:r>
              <a:rPr lang="en-US" sz="3600" b="1" dirty="0">
                <a:latin typeface="+mn-lt"/>
              </a:rPr>
              <a:t> 15</a:t>
            </a:r>
          </a:p>
        </p:txBody>
      </p:sp>
      <p:sp>
        <p:nvSpPr>
          <p:cNvPr id="3" name="Content Placeholder 2">
            <a:extLst>
              <a:ext uri="{FF2B5EF4-FFF2-40B4-BE49-F238E27FC236}">
                <a16:creationId xmlns:a16="http://schemas.microsoft.com/office/drawing/2014/main" id="{A6B7BFB1-830A-4DE4-9E10-2DA5227E31E2}"/>
              </a:ext>
            </a:extLst>
          </p:cNvPr>
          <p:cNvSpPr>
            <a:spLocks noGrp="1"/>
          </p:cNvSpPr>
          <p:nvPr>
            <p:ph idx="1"/>
          </p:nvPr>
        </p:nvSpPr>
        <p:spPr>
          <a:xfrm>
            <a:off x="259510" y="1660354"/>
            <a:ext cx="5911734" cy="4625514"/>
          </a:xfrm>
        </p:spPr>
        <p:txBody>
          <a:bodyPr>
            <a:normAutofit lnSpcReduction="10000"/>
          </a:bodyPr>
          <a:lstStyle/>
          <a:p>
            <a:r>
              <a:rPr lang="es-ES" sz="3200" dirty="0"/>
              <a:t>El fruto de nuestros labios</a:t>
            </a:r>
          </a:p>
          <a:p>
            <a:pPr lvl="1"/>
            <a:r>
              <a:rPr lang="es-ES" sz="2800" dirty="0"/>
              <a:t>Hebreos 13:15 </a:t>
            </a:r>
          </a:p>
          <a:p>
            <a:pPr lvl="2"/>
            <a:r>
              <a:rPr lang="es-ES" sz="2400" dirty="0"/>
              <a:t>Por él, ofrezcamos el sacrificio de alabanza a Dios continuamente, es decir, el fruto de nuestros labios que den gracias a su nombre.</a:t>
            </a:r>
          </a:p>
          <a:p>
            <a:r>
              <a:rPr lang="es-ES" sz="3200" dirty="0"/>
              <a:t>Confiesa la buena profesión</a:t>
            </a:r>
          </a:p>
          <a:p>
            <a:pPr lvl="1"/>
            <a:r>
              <a:rPr lang="es-ES" sz="2800" dirty="0"/>
              <a:t>1 Timoteo 6:12</a:t>
            </a:r>
          </a:p>
          <a:p>
            <a:pPr lvl="2"/>
            <a:r>
              <a:rPr lang="es-ES" sz="2400" dirty="0"/>
              <a:t>Pelea la buena batalla de la fe, echa mano de la vida eterna, a la cual fuiste llamado, y confesaste la buena profesión delante de muchos testigos.</a:t>
            </a:r>
            <a:endParaRPr lang="en-US" sz="2400" dirty="0"/>
          </a:p>
          <a:p>
            <a:pPr lvl="1"/>
            <a:endParaRPr lang="en-US" sz="2800" dirty="0"/>
          </a:p>
          <a:p>
            <a:endParaRPr lang="en-US" sz="3200" dirty="0"/>
          </a:p>
          <a:p>
            <a:pPr lvl="1"/>
            <a:endParaRPr lang="en-US" sz="3600" dirty="0"/>
          </a:p>
          <a:p>
            <a:pPr lvl="1"/>
            <a:endParaRPr lang="en-US" sz="2000" dirty="0"/>
          </a:p>
          <a:p>
            <a:endParaRPr lang="en-US" sz="4000" dirty="0"/>
          </a:p>
          <a:p>
            <a:pPr lvl="1"/>
            <a:endParaRPr lang="en-US" sz="2000" dirty="0"/>
          </a:p>
        </p:txBody>
      </p:sp>
    </p:spTree>
    <p:extLst>
      <p:ext uri="{BB962C8B-B14F-4D97-AF65-F5344CB8AC3E}">
        <p14:creationId xmlns:p14="http://schemas.microsoft.com/office/powerpoint/2010/main" val="186469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fuge">
            <a:extLst>
              <a:ext uri="{FF2B5EF4-FFF2-40B4-BE49-F238E27FC236}">
                <a16:creationId xmlns:a16="http://schemas.microsoft.com/office/drawing/2014/main" id="{A0435AC9-CCBF-4D38-82C8-AFC8C2F3B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0" r="2349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8ED099-5517-4F03-935E-E33871710E64}"/>
              </a:ext>
            </a:extLst>
          </p:cNvPr>
          <p:cNvSpPr>
            <a:spLocks noGrp="1"/>
          </p:cNvSpPr>
          <p:nvPr>
            <p:ph type="title"/>
          </p:nvPr>
        </p:nvSpPr>
        <p:spPr>
          <a:xfrm>
            <a:off x="655320" y="365125"/>
            <a:ext cx="5120114" cy="1692794"/>
          </a:xfrm>
        </p:spPr>
        <p:txBody>
          <a:bodyPr>
            <a:normAutofit/>
          </a:bodyPr>
          <a:lstStyle/>
          <a:p>
            <a:pPr algn="ctr"/>
            <a:r>
              <a:rPr lang="es-MX" b="1" dirty="0">
                <a:latin typeface="+mn-lt"/>
              </a:rPr>
              <a:t>Para la próxima generación </a:t>
            </a:r>
            <a:r>
              <a:rPr lang="en-US" b="1" dirty="0">
                <a:latin typeface="+mn-lt"/>
              </a:rPr>
              <a:t>v. 18</a:t>
            </a:r>
          </a:p>
        </p:txBody>
      </p:sp>
      <p:sp>
        <p:nvSpPr>
          <p:cNvPr id="3" name="Content Placeholder 2">
            <a:extLst>
              <a:ext uri="{FF2B5EF4-FFF2-40B4-BE49-F238E27FC236}">
                <a16:creationId xmlns:a16="http://schemas.microsoft.com/office/drawing/2014/main" id="{A6B7BFB1-830A-4DE4-9E10-2DA5227E31E2}"/>
              </a:ext>
            </a:extLst>
          </p:cNvPr>
          <p:cNvSpPr>
            <a:spLocks noGrp="1"/>
          </p:cNvSpPr>
          <p:nvPr>
            <p:ph idx="1"/>
          </p:nvPr>
        </p:nvSpPr>
        <p:spPr>
          <a:xfrm>
            <a:off x="107269" y="2057919"/>
            <a:ext cx="6184202" cy="4575635"/>
          </a:xfrm>
        </p:spPr>
        <p:txBody>
          <a:bodyPr>
            <a:normAutofit/>
          </a:bodyPr>
          <a:lstStyle/>
          <a:p>
            <a:r>
              <a:rPr lang="es-ES" sz="3000" dirty="0"/>
              <a:t>Tenemos un Compromiso</a:t>
            </a:r>
          </a:p>
          <a:p>
            <a:pPr lvl="1"/>
            <a:r>
              <a:rPr lang="es-ES" sz="2600" dirty="0"/>
              <a:t>2 Timoteo 2: 2 </a:t>
            </a:r>
          </a:p>
          <a:p>
            <a:pPr lvl="2"/>
            <a:r>
              <a:rPr lang="es-ES" sz="2200" dirty="0"/>
              <a:t>Y lo que has oído de mí en medio de muchos testigos, cometes a hombres fieles, que también podrán enseñar a otros.</a:t>
            </a:r>
          </a:p>
          <a:p>
            <a:r>
              <a:rPr lang="es-ES" sz="3000" dirty="0" err="1"/>
              <a:t>Aliméntar</a:t>
            </a:r>
            <a:r>
              <a:rPr lang="es-ES" sz="3000" dirty="0"/>
              <a:t> en la amonestación del Señor</a:t>
            </a:r>
          </a:p>
          <a:p>
            <a:pPr lvl="1"/>
            <a:r>
              <a:rPr lang="es-ES" sz="2600" dirty="0"/>
              <a:t>Efesios 6: 4 </a:t>
            </a:r>
          </a:p>
          <a:p>
            <a:pPr lvl="2"/>
            <a:r>
              <a:rPr lang="es-ES" sz="2200" dirty="0"/>
              <a:t>Padres, no hagas que tus hijos se amarguen por la vida. En cambio, críelos en disciplina e instrucción cristiana.</a:t>
            </a:r>
            <a:endParaRPr lang="en-US" dirty="0"/>
          </a:p>
          <a:p>
            <a:pPr lvl="1"/>
            <a:endParaRPr lang="en-US" dirty="0"/>
          </a:p>
          <a:p>
            <a:pPr lvl="1"/>
            <a:endParaRPr lang="en-US" sz="3200" dirty="0"/>
          </a:p>
          <a:p>
            <a:pPr lvl="1"/>
            <a:endParaRPr lang="en-US" sz="1800" dirty="0"/>
          </a:p>
          <a:p>
            <a:endParaRPr lang="en-US" sz="3600" dirty="0"/>
          </a:p>
          <a:p>
            <a:pPr lvl="1"/>
            <a:endParaRPr lang="en-US" sz="1800" dirty="0"/>
          </a:p>
        </p:txBody>
      </p:sp>
    </p:spTree>
    <p:extLst>
      <p:ext uri="{BB962C8B-B14F-4D97-AF65-F5344CB8AC3E}">
        <p14:creationId xmlns:p14="http://schemas.microsoft.com/office/powerpoint/2010/main" val="216981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fuge">
            <a:extLst>
              <a:ext uri="{FF2B5EF4-FFF2-40B4-BE49-F238E27FC236}">
                <a16:creationId xmlns:a16="http://schemas.microsoft.com/office/drawing/2014/main" id="{A0435AC9-CCBF-4D38-82C8-AFC8C2F3B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0" r="2349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8ED099-5517-4F03-935E-E33871710E64}"/>
              </a:ext>
            </a:extLst>
          </p:cNvPr>
          <p:cNvSpPr>
            <a:spLocks noGrp="1"/>
          </p:cNvSpPr>
          <p:nvPr>
            <p:ph type="title"/>
          </p:nvPr>
        </p:nvSpPr>
        <p:spPr>
          <a:xfrm>
            <a:off x="655320" y="365125"/>
            <a:ext cx="5120114" cy="1692794"/>
          </a:xfrm>
        </p:spPr>
        <p:txBody>
          <a:bodyPr>
            <a:normAutofit/>
          </a:bodyPr>
          <a:lstStyle/>
          <a:p>
            <a:pPr algn="ctr"/>
            <a:r>
              <a:rPr lang="es-ES" b="1" dirty="0">
                <a:latin typeface="+mn-lt"/>
              </a:rPr>
              <a:t>Revive con nosotros otra vez v.</a:t>
            </a:r>
            <a:r>
              <a:rPr lang="en-US" dirty="0"/>
              <a:t> 20</a:t>
            </a:r>
          </a:p>
        </p:txBody>
      </p:sp>
      <p:sp>
        <p:nvSpPr>
          <p:cNvPr id="3" name="Content Placeholder 2">
            <a:extLst>
              <a:ext uri="{FF2B5EF4-FFF2-40B4-BE49-F238E27FC236}">
                <a16:creationId xmlns:a16="http://schemas.microsoft.com/office/drawing/2014/main" id="{A6B7BFB1-830A-4DE4-9E10-2DA5227E31E2}"/>
              </a:ext>
            </a:extLst>
          </p:cNvPr>
          <p:cNvSpPr>
            <a:spLocks noGrp="1"/>
          </p:cNvSpPr>
          <p:nvPr>
            <p:ph idx="1"/>
          </p:nvPr>
        </p:nvSpPr>
        <p:spPr>
          <a:xfrm>
            <a:off x="0" y="2057919"/>
            <a:ext cx="6008127" cy="4575635"/>
          </a:xfrm>
        </p:spPr>
        <p:txBody>
          <a:bodyPr>
            <a:normAutofit fontScale="85000" lnSpcReduction="20000"/>
          </a:bodyPr>
          <a:lstStyle/>
          <a:p>
            <a:r>
              <a:rPr lang="es-ES" sz="3600" dirty="0"/>
              <a:t>Restaura la alegría de la salvación</a:t>
            </a:r>
          </a:p>
          <a:p>
            <a:pPr lvl="1"/>
            <a:r>
              <a:rPr lang="es-ES" sz="3200" dirty="0"/>
              <a:t>Salmos 51:12</a:t>
            </a:r>
          </a:p>
          <a:p>
            <a:pPr lvl="2"/>
            <a:r>
              <a:rPr lang="es-ES" sz="2800" dirty="0"/>
              <a:t>Él restaura mi alma</a:t>
            </a:r>
          </a:p>
          <a:p>
            <a:pPr lvl="1"/>
            <a:r>
              <a:rPr lang="es-ES" sz="3200" dirty="0"/>
              <a:t>Salmos 23: 3 </a:t>
            </a:r>
          </a:p>
          <a:p>
            <a:pPr lvl="2"/>
            <a:r>
              <a:rPr lang="es-ES" sz="2800" dirty="0"/>
              <a:t>Él restaura mi alma: Él me guía por los senderos de la justicia por amor de su nombre.</a:t>
            </a:r>
          </a:p>
          <a:p>
            <a:r>
              <a:rPr lang="es-ES" sz="3600" dirty="0"/>
              <a:t>El hombre interior se renueva diariamente</a:t>
            </a:r>
          </a:p>
          <a:p>
            <a:pPr lvl="1"/>
            <a:r>
              <a:rPr lang="es-ES" sz="3200" dirty="0"/>
              <a:t>2 Corintios 4:16 ASV</a:t>
            </a:r>
          </a:p>
          <a:p>
            <a:pPr lvl="2"/>
            <a:r>
              <a:rPr lang="es-ES" sz="2800" dirty="0"/>
              <a:t>Por lo cual no desmayamos; pero aunque nuestro hombre exterior se está pudriendo, nuestro hombre interior se renueva día a día.</a:t>
            </a:r>
            <a:endParaRPr lang="en-US" sz="2400" dirty="0"/>
          </a:p>
          <a:p>
            <a:pPr lvl="1"/>
            <a:endParaRPr lang="en-US" sz="1800" dirty="0"/>
          </a:p>
          <a:p>
            <a:endParaRPr lang="en-US" sz="3600" dirty="0"/>
          </a:p>
          <a:p>
            <a:pPr lvl="1"/>
            <a:endParaRPr lang="en-US" sz="1800" dirty="0"/>
          </a:p>
        </p:txBody>
      </p:sp>
    </p:spTree>
    <p:extLst>
      <p:ext uri="{BB962C8B-B14F-4D97-AF65-F5344CB8AC3E}">
        <p14:creationId xmlns:p14="http://schemas.microsoft.com/office/powerpoint/2010/main" val="3751011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1140</Words>
  <Application>Microsoft Office PowerPoint</Application>
  <PresentationFormat>Widescreen</PresentationFormat>
  <Paragraphs>64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Dios es Nuestro Refugio</vt:lpstr>
      <vt:lpstr>Roca de Habitación v. 3</vt:lpstr>
      <vt:lpstr>Dios es nuestra esperanza v. 5</vt:lpstr>
      <vt:lpstr>No Desechas en la Vejes v. 9</vt:lpstr>
      <vt:lpstr>Cuéntanos de la justicia de Dios V. 15</vt:lpstr>
      <vt:lpstr>Para la próxima generación v. 18</vt:lpstr>
      <vt:lpstr>Revive con nosotros otra vez v.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Our Refuge</dc:title>
  <dc:creator>John Welch</dc:creator>
  <cp:lastModifiedBy>Andres Pong</cp:lastModifiedBy>
  <cp:revision>11</cp:revision>
  <cp:lastPrinted>2018-02-03T20:20:26Z</cp:lastPrinted>
  <dcterms:created xsi:type="dcterms:W3CDTF">2018-02-03T17:30:13Z</dcterms:created>
  <dcterms:modified xsi:type="dcterms:W3CDTF">2018-03-01T05:17:25Z</dcterms:modified>
</cp:coreProperties>
</file>