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3487" y="-167424"/>
            <a:ext cx="11818512" cy="1146218"/>
          </a:xfrm>
        </p:spPr>
        <p:txBody>
          <a:bodyPr>
            <a:normAutofit/>
          </a:bodyPr>
          <a:lstStyle/>
          <a:p>
            <a:r>
              <a:rPr lang="es-MX" sz="4400" b="1" dirty="0">
                <a:solidFill>
                  <a:srgbClr val="FF0000"/>
                </a:solidFill>
              </a:rPr>
              <a:t>NINGUN OTRO NOMBRE,SINO EL DE CRISTO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2738" y="1468192"/>
            <a:ext cx="10569262" cy="5402688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3600" b="1" dirty="0">
                <a:solidFill>
                  <a:srgbClr val="0070C0"/>
                </a:solidFill>
              </a:rPr>
              <a:t>INTRODUCCIÓN: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3600" dirty="0"/>
              <a:t>Vivimos en un tiempo donde hay mucha confusión en el mundo religioso.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3600" dirty="0"/>
              <a:t>Con frecuencia se oye la pregunta ¿Cómo se llama su iglesia?</a:t>
            </a:r>
          </a:p>
          <a:p>
            <a:r>
              <a:rPr lang="es-MX" sz="3600" dirty="0"/>
              <a:t>¿De que denominación es? Esto pasa porque no se ha tenido cuidado en seguir las enseñanzas de Cristo y sus apóstoles registradas en el Nuevo Testamento.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MX" sz="3600" dirty="0"/>
              <a:t>El propósito de esta lección es animarnos a todos servir a Dios conforme a su Palabra. </a:t>
            </a:r>
            <a:r>
              <a:rPr lang="es-MX" sz="3600" b="1" dirty="0">
                <a:solidFill>
                  <a:srgbClr val="FF0000"/>
                </a:solidFill>
              </a:rPr>
              <a:t>Mateo 7:21-23. </a:t>
            </a:r>
          </a:p>
        </p:txBody>
      </p:sp>
    </p:spTree>
    <p:extLst>
      <p:ext uri="{BB962C8B-B14F-4D97-AF65-F5344CB8AC3E}">
        <p14:creationId xmlns:p14="http://schemas.microsoft.com/office/powerpoint/2010/main" val="17650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75009" y="0"/>
            <a:ext cx="10916992" cy="785611"/>
          </a:xfrm>
        </p:spPr>
        <p:txBody>
          <a:bodyPr>
            <a:normAutofit fontScale="90000"/>
          </a:bodyPr>
          <a:lstStyle/>
          <a:p>
            <a:r>
              <a:rPr lang="es-MX" sz="4400" b="1" dirty="0">
                <a:solidFill>
                  <a:srgbClr val="FF0000"/>
                </a:solidFill>
              </a:rPr>
              <a:t>NINGUN OTRO NOMBRE, SINO EL DE CRISTO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8186" y="1262130"/>
            <a:ext cx="11573814" cy="5595870"/>
          </a:xfrm>
        </p:spPr>
        <p:txBody>
          <a:bodyPr>
            <a:normAutofit fontScale="92500" lnSpcReduction="10000"/>
          </a:bodyPr>
          <a:lstStyle/>
          <a:p>
            <a:r>
              <a:rPr lang="es-MX" sz="3600" b="1" dirty="0">
                <a:solidFill>
                  <a:srgbClr val="0070C0"/>
                </a:solidFill>
              </a:rPr>
              <a:t>Introducción:</a:t>
            </a:r>
          </a:p>
          <a:p>
            <a:r>
              <a:rPr lang="es-MX" sz="3600" dirty="0"/>
              <a:t>Hay que dejar de lado las sectas que causan división con sus credos, nombres y tradiciones humanas.</a:t>
            </a:r>
          </a:p>
          <a:p>
            <a:r>
              <a:rPr lang="es-MX" sz="3600" dirty="0"/>
              <a:t>Una de las características  importantes del cristianismo bíblico es la </a:t>
            </a:r>
            <a:r>
              <a:rPr lang="es-MX" sz="3600" b="1" u="sng" dirty="0">
                <a:solidFill>
                  <a:srgbClr val="C00000"/>
                </a:solidFill>
              </a:rPr>
              <a:t>del nombre por la cual somos conocidos.</a:t>
            </a:r>
          </a:p>
          <a:p>
            <a:r>
              <a:rPr lang="es-MX" sz="3600" dirty="0"/>
              <a:t>Para algunos quizá no sea muy importante el nombre pero para Cristo si porque </a:t>
            </a:r>
            <a:r>
              <a:rPr lang="es-MX" sz="3600" b="1" i="1" dirty="0"/>
              <a:t>“Y en ningún otro hay salvación; porque no hay otro nombre bajo el cielo, dado a los hombres, en que podamos ser salvos”. </a:t>
            </a:r>
            <a:r>
              <a:rPr lang="es-MX" sz="3600" b="1" dirty="0">
                <a:solidFill>
                  <a:srgbClr val="C00000"/>
                </a:solidFill>
              </a:rPr>
              <a:t>Hechos 4:12.</a:t>
            </a:r>
          </a:p>
        </p:txBody>
      </p:sp>
    </p:spTree>
    <p:extLst>
      <p:ext uri="{BB962C8B-B14F-4D97-AF65-F5344CB8AC3E}">
        <p14:creationId xmlns:p14="http://schemas.microsoft.com/office/powerpoint/2010/main" val="315321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3644" y="0"/>
            <a:ext cx="10878355" cy="2034862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>
                <a:solidFill>
                  <a:srgbClr val="FF0000"/>
                </a:solidFill>
              </a:rPr>
              <a:t>NINGUN OTRO NOMBRE, SINO EL DE CRISTO</a:t>
            </a:r>
            <a:br>
              <a:rPr lang="es-MX" sz="2000" b="1" dirty="0"/>
            </a:br>
            <a:r>
              <a:rPr lang="es-MX" sz="4400" b="1" dirty="0">
                <a:solidFill>
                  <a:srgbClr val="0070C0"/>
                </a:solidFill>
              </a:rPr>
              <a:t>I- Los que somos </a:t>
            </a:r>
            <a:r>
              <a:rPr lang="es-MX" sz="2200" b="1" dirty="0">
                <a:solidFill>
                  <a:srgbClr val="0070C0"/>
                </a:solidFill>
              </a:rPr>
              <a:t> </a:t>
            </a:r>
            <a:r>
              <a:rPr lang="es-MX" sz="4400" b="1" dirty="0">
                <a:solidFill>
                  <a:srgbClr val="0070C0"/>
                </a:solidFill>
              </a:rPr>
              <a:t>de Cristo solo usamos Términos descriptivos del N. T.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81825" y="1918952"/>
            <a:ext cx="11110175" cy="4939048"/>
          </a:xfrm>
        </p:spPr>
        <p:txBody>
          <a:bodyPr>
            <a:normAutofit lnSpcReduction="10000"/>
          </a:bodyPr>
          <a:lstStyle/>
          <a:p>
            <a:r>
              <a:rPr lang="es-MX" sz="3600" b="1" dirty="0">
                <a:solidFill>
                  <a:srgbClr val="FF0000"/>
                </a:solidFill>
              </a:rPr>
              <a:t>Efesios 1:22,23. Colosenses 1.18-24</a:t>
            </a:r>
            <a:r>
              <a:rPr lang="es-MX" sz="3600" b="1" u="sng" dirty="0">
                <a:solidFill>
                  <a:srgbClr val="FF0000"/>
                </a:solidFill>
              </a:rPr>
              <a:t>. </a:t>
            </a:r>
            <a:r>
              <a:rPr lang="es-MX" sz="3600" b="1" u="sng" dirty="0"/>
              <a:t>El cuerpo de Cristo.</a:t>
            </a:r>
            <a:r>
              <a:rPr lang="es-MX" sz="3600" u="sng" dirty="0"/>
              <a:t> </a:t>
            </a:r>
            <a:r>
              <a:rPr lang="es-MX" sz="3600" dirty="0"/>
              <a:t>Cristo es su salvador. </a:t>
            </a:r>
            <a:r>
              <a:rPr lang="es-MX" sz="3600" b="1" dirty="0">
                <a:solidFill>
                  <a:srgbClr val="FF0000"/>
                </a:solidFill>
              </a:rPr>
              <a:t>Efesios 5.23-25.</a:t>
            </a:r>
          </a:p>
          <a:p>
            <a:r>
              <a:rPr lang="es-MX" sz="3600" b="1" dirty="0">
                <a:solidFill>
                  <a:srgbClr val="FF0000"/>
                </a:solidFill>
              </a:rPr>
              <a:t>Efesios 2:21-22. </a:t>
            </a:r>
            <a:r>
              <a:rPr lang="es-MX" sz="3600" b="1" u="sng" dirty="0"/>
              <a:t>El templo de Dios.</a:t>
            </a:r>
          </a:p>
          <a:p>
            <a:r>
              <a:rPr lang="es-MX" sz="3600" b="1" dirty="0">
                <a:solidFill>
                  <a:srgbClr val="FF0000"/>
                </a:solidFill>
              </a:rPr>
              <a:t>Colosenses 1:13. </a:t>
            </a:r>
            <a:r>
              <a:rPr lang="es-MX" sz="3600" b="1" u="sng" dirty="0"/>
              <a:t>El reino de Cristo. </a:t>
            </a:r>
            <a:r>
              <a:rPr lang="es-MX" sz="3600" b="1" dirty="0"/>
              <a:t>Cristo es el Rey de Reyes </a:t>
            </a:r>
            <a:r>
              <a:rPr lang="es-MX" sz="3600" b="1" dirty="0">
                <a:solidFill>
                  <a:srgbClr val="FF0000"/>
                </a:solidFill>
              </a:rPr>
              <a:t>Apocalipsis 17.14. </a:t>
            </a:r>
            <a:r>
              <a:rPr lang="es-MX" sz="3600" b="1" dirty="0"/>
              <a:t>sus súbditos están bajo su ley en su reino. </a:t>
            </a:r>
            <a:r>
              <a:rPr lang="es-MX" sz="3600" b="1" dirty="0">
                <a:solidFill>
                  <a:srgbClr val="FF0000"/>
                </a:solidFill>
              </a:rPr>
              <a:t>Apocalipsis 1:9.</a:t>
            </a:r>
          </a:p>
          <a:p>
            <a:r>
              <a:rPr lang="es-MX" sz="3600" b="1" dirty="0">
                <a:solidFill>
                  <a:srgbClr val="FF0000"/>
                </a:solidFill>
              </a:rPr>
              <a:t>1 Corintios 1:2. </a:t>
            </a:r>
            <a:r>
              <a:rPr lang="es-MX" sz="3600" b="1" u="sng" dirty="0"/>
              <a:t>La iglesia de Dios.</a:t>
            </a:r>
          </a:p>
          <a:p>
            <a:r>
              <a:rPr lang="es-MX" sz="3600" b="1" dirty="0">
                <a:solidFill>
                  <a:srgbClr val="FF0000"/>
                </a:solidFill>
              </a:rPr>
              <a:t>1 Timoteo 3:15. </a:t>
            </a:r>
            <a:r>
              <a:rPr lang="es-MX" sz="3600" b="1" u="sng" dirty="0"/>
              <a:t>La casa(familia) de Dios. </a:t>
            </a:r>
          </a:p>
          <a:p>
            <a:endParaRPr lang="es-MX" sz="3600" b="1" dirty="0"/>
          </a:p>
          <a:p>
            <a:endParaRPr lang="es-MX" sz="3600" b="1" dirty="0"/>
          </a:p>
          <a:p>
            <a:endParaRPr lang="es-MX" sz="3600" b="1" dirty="0"/>
          </a:p>
          <a:p>
            <a:endParaRPr lang="es-MX" sz="3600" b="1" dirty="0"/>
          </a:p>
          <a:p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542860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5465" y="0"/>
            <a:ext cx="10646535" cy="1674254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>
                <a:solidFill>
                  <a:srgbClr val="FF0000"/>
                </a:solidFill>
              </a:rPr>
              <a:t>NINGUN OTRO NOMBRE, SINO EL DE CRISTO</a:t>
            </a:r>
            <a:br>
              <a:rPr lang="es-MX" sz="2000" b="1" dirty="0"/>
            </a:br>
            <a:r>
              <a:rPr lang="es-MX" sz="4000" b="1" dirty="0">
                <a:solidFill>
                  <a:srgbClr val="0070C0"/>
                </a:solidFill>
              </a:rPr>
              <a:t>Los que somos de Cristo solo usamos términos descriptivos del N.T.</a:t>
            </a:r>
            <a:endParaRPr lang="es-MX" sz="2000" b="1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88642" y="1674254"/>
            <a:ext cx="11303358" cy="5183746"/>
          </a:xfrm>
        </p:spPr>
        <p:txBody>
          <a:bodyPr>
            <a:normAutofit/>
          </a:bodyPr>
          <a:lstStyle/>
          <a:p>
            <a:r>
              <a:rPr lang="es-MX" sz="3600" b="1" dirty="0">
                <a:solidFill>
                  <a:srgbClr val="FF0000"/>
                </a:solidFill>
              </a:rPr>
              <a:t>Romanos 16:16. </a:t>
            </a:r>
            <a:r>
              <a:rPr lang="es-MX" sz="3600" b="1" dirty="0"/>
              <a:t>Las iglesias de Cristo. </a:t>
            </a:r>
            <a:r>
              <a:rPr lang="es-MX" sz="3600" dirty="0"/>
              <a:t>El termino “iglesia” significa “los llamados fuera” los que estamos en su iglesia hemos sido llamados de las tinieblas a la luz. </a:t>
            </a:r>
            <a:r>
              <a:rPr lang="es-MX" sz="3600" b="1" dirty="0">
                <a:solidFill>
                  <a:srgbClr val="FF0000"/>
                </a:solidFill>
              </a:rPr>
              <a:t>1 Pedro 2:9.</a:t>
            </a:r>
          </a:p>
          <a:p>
            <a:r>
              <a:rPr lang="es-MX" sz="3600" b="1" dirty="0">
                <a:solidFill>
                  <a:srgbClr val="FF0000"/>
                </a:solidFill>
              </a:rPr>
              <a:t>Mateo 16.18. </a:t>
            </a:r>
            <a:r>
              <a:rPr lang="es-MX" sz="3600" dirty="0"/>
              <a:t>Cristo la edificó, por lo tanto todos deberían querer ser miembros de ella.</a:t>
            </a:r>
          </a:p>
          <a:p>
            <a:r>
              <a:rPr lang="es-MX" sz="3600" b="1" dirty="0">
                <a:solidFill>
                  <a:srgbClr val="FF0000"/>
                </a:solidFill>
              </a:rPr>
              <a:t>Hechos 2:47</a:t>
            </a:r>
            <a:r>
              <a:rPr lang="es-MX" sz="3600" dirty="0"/>
              <a:t>. Cristo añade a su iglesia a los que obedecen su evangelio.</a:t>
            </a:r>
          </a:p>
          <a:p>
            <a:pPr marL="0" indent="0">
              <a:buNone/>
            </a:pP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068135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6980" y="0"/>
            <a:ext cx="10595019" cy="164849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000" b="1" dirty="0">
                <a:solidFill>
                  <a:srgbClr val="FF0000"/>
                </a:solidFill>
              </a:rPr>
              <a:t>NINGUN OTRO NOMBRE, SINO EL DE CRISTO</a:t>
            </a:r>
            <a:br>
              <a:rPr lang="es-MX" sz="2000" b="1" dirty="0"/>
            </a:br>
            <a:r>
              <a:rPr lang="es-MX" sz="4400" b="1" dirty="0">
                <a:solidFill>
                  <a:srgbClr val="002060"/>
                </a:solidFill>
              </a:rPr>
              <a:t>II- El nombre “CRISTIANO” es el único nombre dado a los discípulos de Cristo</a:t>
            </a:r>
            <a:br>
              <a:rPr lang="es-MX" sz="2000" b="1" dirty="0"/>
            </a:br>
            <a:endParaRPr lang="es-MX" sz="2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27279" y="1648496"/>
            <a:ext cx="11264720" cy="5209504"/>
          </a:xfrm>
        </p:spPr>
        <p:txBody>
          <a:bodyPr>
            <a:normAutofit lnSpcReduction="10000"/>
          </a:bodyPr>
          <a:lstStyle/>
          <a:p>
            <a:r>
              <a:rPr lang="es-MX" sz="3600" dirty="0"/>
              <a:t>Es el </a:t>
            </a:r>
            <a:r>
              <a:rPr lang="es-MX" sz="3600" b="1" i="1" dirty="0"/>
              <a:t>“nombre nuevo” </a:t>
            </a:r>
            <a:r>
              <a:rPr lang="es-MX" sz="3600" dirty="0"/>
              <a:t>que profetizó </a:t>
            </a:r>
            <a:r>
              <a:rPr lang="es-MX" sz="3600" b="1" dirty="0">
                <a:solidFill>
                  <a:srgbClr val="FF0000"/>
                </a:solidFill>
              </a:rPr>
              <a:t>Isaías 62:2.</a:t>
            </a:r>
          </a:p>
          <a:p>
            <a:r>
              <a:rPr lang="es-MX" sz="3600" b="1" dirty="0">
                <a:solidFill>
                  <a:srgbClr val="FF0000"/>
                </a:solidFill>
              </a:rPr>
              <a:t>En Hechos 11:19-26. </a:t>
            </a:r>
            <a:r>
              <a:rPr lang="es-MX" sz="3600" dirty="0"/>
              <a:t>“</a:t>
            </a:r>
            <a:r>
              <a:rPr lang="es-MX" sz="3600" b="1" dirty="0"/>
              <a:t>cristiano</a:t>
            </a:r>
            <a:r>
              <a:rPr lang="es-MX" sz="3600" dirty="0"/>
              <a:t>” no es un apodo si no un nombre planeado por Dios y se pronunció este nombre en la iglesia en Antioquia compuesta de judíos y gentiles.</a:t>
            </a:r>
          </a:p>
          <a:p>
            <a:r>
              <a:rPr lang="es-MX" sz="3600" dirty="0"/>
              <a:t>El nombre “</a:t>
            </a:r>
            <a:r>
              <a:rPr lang="es-MX" sz="3600" b="1" dirty="0"/>
              <a:t>cristiano</a:t>
            </a:r>
            <a:r>
              <a:rPr lang="es-MX" sz="3600" dirty="0"/>
              <a:t>” significa uno que es persuadido a ser de este carácter.</a:t>
            </a:r>
            <a:r>
              <a:rPr lang="es-MX" sz="3600" b="1" dirty="0"/>
              <a:t> </a:t>
            </a:r>
            <a:r>
              <a:rPr lang="es-MX" sz="3600" b="1" dirty="0">
                <a:solidFill>
                  <a:srgbClr val="FF0000"/>
                </a:solidFill>
              </a:rPr>
              <a:t>Hechos 26:28. </a:t>
            </a:r>
            <a:r>
              <a:rPr lang="es-MX" sz="3600" dirty="0"/>
              <a:t>El rey agripa así lo entendió, aunque no obedeció.</a:t>
            </a:r>
          </a:p>
        </p:txBody>
      </p:sp>
    </p:spTree>
    <p:extLst>
      <p:ext uri="{BB962C8B-B14F-4D97-AF65-F5344CB8AC3E}">
        <p14:creationId xmlns:p14="http://schemas.microsoft.com/office/powerpoint/2010/main" val="1186313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5465" y="0"/>
            <a:ext cx="10646535" cy="1764406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>
                <a:solidFill>
                  <a:srgbClr val="FF0000"/>
                </a:solidFill>
              </a:rPr>
              <a:t>NINGUN OTRO NOMBRE, SINO EL DE CRISTO</a:t>
            </a:r>
            <a:br>
              <a:rPr lang="es-MX" sz="2000" b="1" dirty="0"/>
            </a:br>
            <a:r>
              <a:rPr lang="es-MX" sz="4000" b="1" dirty="0">
                <a:solidFill>
                  <a:srgbClr val="002060"/>
                </a:solidFill>
              </a:rPr>
              <a:t>II- El nombre “CRISTIANO” es el único nombre dado a los discípulos de Cristo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277" y="1764406"/>
            <a:ext cx="11689724" cy="5093594"/>
          </a:xfrm>
        </p:spPr>
        <p:txBody>
          <a:bodyPr>
            <a:normAutofit fontScale="92500" lnSpcReduction="20000"/>
          </a:bodyPr>
          <a:lstStyle/>
          <a:p>
            <a:r>
              <a:rPr lang="es-MX" sz="3600" dirty="0"/>
              <a:t>Un </a:t>
            </a:r>
            <a:r>
              <a:rPr lang="es-MX" sz="3600" b="1" dirty="0">
                <a:solidFill>
                  <a:srgbClr val="002060"/>
                </a:solidFill>
              </a:rPr>
              <a:t>CRISTIANO</a:t>
            </a:r>
            <a:r>
              <a:rPr lang="es-MX" sz="3600" dirty="0"/>
              <a:t> es un santo(apartado). </a:t>
            </a:r>
            <a:r>
              <a:rPr lang="es-MX" sz="3600" b="1" dirty="0">
                <a:solidFill>
                  <a:srgbClr val="FF0000"/>
                </a:solidFill>
              </a:rPr>
              <a:t>1 Corintios 1:2, Filipenses 1:1.</a:t>
            </a:r>
          </a:p>
          <a:p>
            <a:r>
              <a:rPr lang="es-MX" sz="3600" dirty="0"/>
              <a:t>Llegan a ser “hermanos” a otros de fe común y coherederos con Cristo. </a:t>
            </a:r>
            <a:r>
              <a:rPr lang="es-MX" sz="3600" b="1" dirty="0">
                <a:solidFill>
                  <a:srgbClr val="FF0000"/>
                </a:solidFill>
              </a:rPr>
              <a:t>Hebreos 2:11; Romanos 8.17.</a:t>
            </a:r>
          </a:p>
          <a:p>
            <a:r>
              <a:rPr lang="es-MX" sz="3600" b="1" dirty="0">
                <a:solidFill>
                  <a:srgbClr val="FF0000"/>
                </a:solidFill>
              </a:rPr>
              <a:t>1 Pedro 4:16. </a:t>
            </a:r>
            <a:r>
              <a:rPr lang="es-MX" sz="3600" dirty="0"/>
              <a:t>El nombre “</a:t>
            </a:r>
            <a:r>
              <a:rPr lang="es-MX" sz="3600" b="1" dirty="0"/>
              <a:t>cristiano</a:t>
            </a:r>
            <a:r>
              <a:rPr lang="es-MX" sz="3600" dirty="0"/>
              <a:t>” expresa la actividad  y actitud de uno.</a:t>
            </a:r>
          </a:p>
          <a:p>
            <a:r>
              <a:rPr lang="es-MX" sz="3600" dirty="0"/>
              <a:t> Somos “hijos de Dios” </a:t>
            </a:r>
            <a:r>
              <a:rPr lang="es-MX" sz="3600" b="1" dirty="0">
                <a:solidFill>
                  <a:srgbClr val="FF0000"/>
                </a:solidFill>
              </a:rPr>
              <a:t>Gálatas 3:26; Romanos 8:16. </a:t>
            </a:r>
            <a:r>
              <a:rPr lang="es-MX" sz="3600" dirty="0"/>
              <a:t>Por lo tanto nuestras vidas son diferentes al mundo.</a:t>
            </a:r>
          </a:p>
          <a:p>
            <a:r>
              <a:rPr lang="es-MX" sz="3600" b="1" dirty="0">
                <a:solidFill>
                  <a:srgbClr val="FF0000"/>
                </a:solidFill>
              </a:rPr>
              <a:t>Juan 8.31; 15.8. </a:t>
            </a:r>
            <a:r>
              <a:rPr lang="es-MX" sz="3600" dirty="0"/>
              <a:t>Ser </a:t>
            </a:r>
            <a:r>
              <a:rPr lang="es-MX" sz="3600" b="1" dirty="0"/>
              <a:t>CRISTIANO</a:t>
            </a:r>
            <a:r>
              <a:rPr lang="es-MX" sz="3600" dirty="0"/>
              <a:t> es ser un discípulo que aprende  de Cristo.</a:t>
            </a:r>
          </a:p>
          <a:p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01972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305" y="1"/>
            <a:ext cx="11681138" cy="1043188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000" b="1" dirty="0">
                <a:solidFill>
                  <a:srgbClr val="FF0000"/>
                </a:solidFill>
              </a:rPr>
              <a:t>NINGUN OTRO NOMBRE, SINO EL DE CRISTO</a:t>
            </a:r>
            <a:br>
              <a:rPr lang="es-MX" sz="2000" b="1" dirty="0"/>
            </a:br>
            <a:r>
              <a:rPr lang="es-MX" sz="4400" b="1" dirty="0">
                <a:solidFill>
                  <a:srgbClr val="0070C0"/>
                </a:solidFill>
              </a:rPr>
              <a:t>CONCLUSIÓN: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0304" y="1296472"/>
            <a:ext cx="12011695" cy="5561527"/>
          </a:xfrm>
        </p:spPr>
        <p:txBody>
          <a:bodyPr>
            <a:normAutofit fontScale="25000" lnSpcReduction="20000"/>
          </a:bodyPr>
          <a:lstStyle/>
          <a:p>
            <a:r>
              <a:rPr lang="es-MX" sz="12800" dirty="0"/>
              <a:t>Como podemos notar el Nuevo Testamento si menciona:</a:t>
            </a:r>
          </a:p>
          <a:p>
            <a:r>
              <a:rPr lang="es-MX" sz="12800" dirty="0"/>
              <a:t>La descripción de la iglesia, y en nada se parece a los muchos nombres que hoy en día existen en el mundo religioso.</a:t>
            </a:r>
          </a:p>
          <a:p>
            <a:r>
              <a:rPr lang="es-MX" sz="12800" dirty="0"/>
              <a:t>A los que obedecieron el evangelio de Cristo y  hacen la voluntad de Dios, </a:t>
            </a:r>
            <a:r>
              <a:rPr lang="es-MX" sz="12800" b="1" dirty="0">
                <a:solidFill>
                  <a:srgbClr val="FF0000"/>
                </a:solidFill>
              </a:rPr>
              <a:t>se les llamó Cristianos sin más ni menos.</a:t>
            </a:r>
          </a:p>
          <a:p>
            <a:r>
              <a:rPr lang="es-MX" sz="12800" dirty="0"/>
              <a:t>Los </a:t>
            </a:r>
            <a:r>
              <a:rPr lang="es-MX" sz="12800" b="1" dirty="0">
                <a:solidFill>
                  <a:srgbClr val="FF0000"/>
                </a:solidFill>
              </a:rPr>
              <a:t>cristianos</a:t>
            </a:r>
            <a:r>
              <a:rPr lang="es-MX" sz="12800" dirty="0"/>
              <a:t> tenemos esta responsabilidad de enseñar esta verdad para que  este conocimiento llegue a mas personas. </a:t>
            </a:r>
            <a:r>
              <a:rPr lang="es-MX" sz="12800" b="1" dirty="0">
                <a:solidFill>
                  <a:srgbClr val="FF0000"/>
                </a:solidFill>
              </a:rPr>
              <a:t>1 Timoteo 2:4.</a:t>
            </a:r>
          </a:p>
          <a:p>
            <a:r>
              <a:rPr lang="es-MX" sz="12800" dirty="0"/>
              <a:t>Y todos busquemos ser </a:t>
            </a:r>
            <a:r>
              <a:rPr lang="es-MX" sz="12800" b="1" dirty="0">
                <a:solidFill>
                  <a:srgbClr val="FF0000"/>
                </a:solidFill>
              </a:rPr>
              <a:t>CRISTIANOS</a:t>
            </a:r>
            <a:r>
              <a:rPr lang="es-MX" sz="12800" dirty="0"/>
              <a:t> conforme a lo revelado en el Nuevo Testamento, para que no se nos diga </a:t>
            </a:r>
            <a:r>
              <a:rPr lang="es-MX" sz="12800" b="1" i="1" dirty="0"/>
              <a:t>“nunca os conocí apartaos de mí hacedores de maldad.” </a:t>
            </a:r>
            <a:r>
              <a:rPr lang="es-MX" sz="12800" b="1" dirty="0">
                <a:solidFill>
                  <a:srgbClr val="FF0000"/>
                </a:solidFill>
              </a:rPr>
              <a:t>Mateo 7.23.</a:t>
            </a:r>
          </a:p>
          <a:p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2362305176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363</TotalTime>
  <Words>718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Espiral</vt:lpstr>
      <vt:lpstr>NINGUN OTRO NOMBRE,SINO EL DE CRISTO</vt:lpstr>
      <vt:lpstr>NINGUN OTRO NOMBRE, SINO EL DE CRISTO</vt:lpstr>
      <vt:lpstr>NINGUN OTRO NOMBRE, SINO EL DE CRISTO I- Los que somos  de Cristo solo usamos Términos descriptivos del N. T.</vt:lpstr>
      <vt:lpstr>NINGUN OTRO NOMBRE, SINO EL DE CRISTO Los que somos de Cristo solo usamos términos descriptivos del N.T.</vt:lpstr>
      <vt:lpstr>NINGUN OTRO NOMBRE, SINO EL DE CRISTO II- El nombre “CRISTIANO” es el único nombre dado a los discípulos de Cristo </vt:lpstr>
      <vt:lpstr>NINGUN OTRO NOMBRE, SINO EL DE CRISTO II- El nombre “CRISTIANO” es el único nombre dado a los discípulos de Cristo</vt:lpstr>
      <vt:lpstr>NINGUN OTRO NOMBRE, SINO EL DE CRISTO CONCLUSIÓN: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Introducción:</dc:title>
  <dc:creator>Cuenta Microsoft</dc:creator>
  <cp:lastModifiedBy>Andres Pong</cp:lastModifiedBy>
  <cp:revision>25</cp:revision>
  <dcterms:created xsi:type="dcterms:W3CDTF">2023-05-08T18:01:49Z</dcterms:created>
  <dcterms:modified xsi:type="dcterms:W3CDTF">2023-05-09T16:45:19Z</dcterms:modified>
</cp:coreProperties>
</file>