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0" r:id="rId3"/>
    <p:sldId id="309" r:id="rId4"/>
    <p:sldId id="311" r:id="rId5"/>
    <p:sldId id="312" r:id="rId6"/>
    <p:sldId id="313" r:id="rId7"/>
    <p:sldId id="314" r:id="rId8"/>
    <p:sldId id="3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739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7D4D-4286-D3AD-6799-84BE21826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0A45B-D236-11EF-6634-0B5030B14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D7194-E62A-388F-8183-13924E1A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AF0F-4669-494A-B87F-B334237A671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379D3-51D4-8637-0DFC-9665141D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08B3-A2B8-4D8D-984D-5D17EC54B2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733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008E-B6A6-BB36-E81D-5AC9133B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5144D-6A39-2F42-B277-F09AFECC3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89307-8732-966B-E5BB-3F6DE41E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AF0F-4669-494A-B87F-B334237A671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00DE3-0C58-63DC-34BA-7F07BDAA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F186F-0776-3BC9-F5B3-ED8D18022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08B3-A2B8-4D8D-984D-5D17EC54B2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8014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A01A5C-9467-E720-FD0C-427496E4D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207CF1-82FF-08CC-F479-CBD13BE88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5F0A0-9A9D-651E-71C5-46495741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AF0F-4669-494A-B87F-B334237A671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E099A-A95B-B6FA-D6F8-3C3833BBE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217DC-A48B-B855-D062-08E12147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08B3-A2B8-4D8D-984D-5D17EC54B2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3940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5440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3C0C1-AE3F-50B8-902A-EA69C1B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1886B-9021-A263-A02A-9C9B46939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731A6-C74B-0AFA-D5C8-96D8F64C9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AF0F-4669-494A-B87F-B334237A671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A7E05-4AF5-944F-8409-3A0603C49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14454-9387-B19B-4376-23D76FBF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08B3-A2B8-4D8D-984D-5D17EC54B2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9508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59F7-C4BE-2A18-7774-D8CFF30D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64359-1938-939A-FD21-C8BACB5FF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A3641-3804-E58C-62B2-E1A59B9C4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AF0F-4669-494A-B87F-B334237A671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D9F61-BB4E-3BBD-D128-A21DEF16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D5E8E-7601-0652-1F5C-4895A0D8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08B3-A2B8-4D8D-984D-5D17EC54B2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9725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BCCF-E1A1-8454-253A-F73600402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B564D-7D9E-721A-05A4-D6BC2FD36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B5E7B-DF73-CDD1-DBF3-89755DD2E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020B3-5F48-EDD9-12F7-A9238086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AF0F-4669-494A-B87F-B334237A671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5537A-1F17-60D5-BD03-A39DD8711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66D20-0499-6197-FF07-55ED7715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08B3-A2B8-4D8D-984D-5D17EC54B2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9503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49FA-DE21-F26F-8094-207334D75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50114-F96E-CA6D-DCD8-5589F3366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ECD5A-8C53-9CAC-364D-1DD1BA875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CB8AA1-640A-BABC-F6AC-CDCE75145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30C0A5-2524-2DB8-2417-1273CFC3A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748C7E-1189-B15F-6DEA-587B2DF8D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AF0F-4669-494A-B87F-B334237A671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B48CCE-7FE7-69DE-E6DA-47E90DE4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EEB30D-7827-0C46-37C4-CD741DAC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08B3-A2B8-4D8D-984D-5D17EC54B2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5890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342D9-C292-114F-40D8-D2AAA9AD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89D339-AF06-6A3C-C892-2348CB9B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AF0F-4669-494A-B87F-B334237A671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0E822-DD3E-142B-F777-34FE14988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C3F6-C954-0B3F-0743-64D44208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08B3-A2B8-4D8D-984D-5D17EC54B2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693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8AEA5-5DF2-F5C8-15C0-7C60BA48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AF0F-4669-494A-B87F-B334237A671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265161-EB0C-29F2-BBF1-7DDF50DFA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B0A46-485A-4399-D50A-BAC16ED8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08B3-A2B8-4D8D-984D-5D17EC54B2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190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33E0-D308-1591-CC70-EBD1CCF5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65DD3-2AEC-8D7B-FBC7-D2B9FC3A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2A36D-2D9D-C888-AE43-E4881A674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6C477-0CD5-A182-C236-8B18AFBA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AF0F-4669-494A-B87F-B334237A671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47191-3E8B-254C-DDCC-1718861F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42FE2-D06D-1896-3628-874D9847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08B3-A2B8-4D8D-984D-5D17EC54B2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8097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7F68-9A49-5FC0-9D51-9E5C518F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B92D71-8805-8DE3-2230-13209E970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2BB62-4B91-AE6E-F47D-204FEC5BA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8A619-7782-6D87-C39E-724EAAF1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AF0F-4669-494A-B87F-B334237A671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AFDDA-26D0-2995-0CE6-EE47859C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682D0-C96F-D1F7-9D39-71EC61FA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08B3-A2B8-4D8D-984D-5D17EC54B2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4601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597FB-B584-97D8-7B96-37C0AEEFD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88315-F662-C527-991A-0C29A5E5A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76D23-38C5-14AB-2A27-17698A776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9AF0F-4669-494A-B87F-B334237A6710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CA90D-B88A-9216-6E8E-C29427C00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808B3-A2B8-4D8D-984D-5D17EC54B2D6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20EABF-1F07-62AF-D638-459C96CBA1E2}"/>
              </a:ext>
            </a:extLst>
          </p:cNvPr>
          <p:cNvSpPr txBox="1"/>
          <p:nvPr userDrawn="1"/>
        </p:nvSpPr>
        <p:spPr>
          <a:xfrm>
            <a:off x="3860800" y="6396335"/>
            <a:ext cx="360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www.andrespong.com</a:t>
            </a:r>
            <a:endParaRPr lang="en-US" sz="24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530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2">
                <a:lumMod val="2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lecciones Especiales">
            <a:extLst>
              <a:ext uri="{FF2B5EF4-FFF2-40B4-BE49-F238E27FC236}">
                <a16:creationId xmlns:a16="http://schemas.microsoft.com/office/drawing/2014/main" id="{D988AEE0-5281-CC5F-B752-B9DC28161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" t="9387" r="11455" b="21512"/>
          <a:stretch/>
        </p:blipFill>
        <p:spPr bwMode="auto">
          <a:xfrm>
            <a:off x="4483100" y="0"/>
            <a:ext cx="7708900" cy="6731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3D77FD8-3895-6123-C0A9-C64B55D2F3B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44500" y="419100"/>
            <a:ext cx="8077200" cy="601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l">
              <a:spcAft>
                <a:spcPts val="600"/>
              </a:spcAft>
            </a:pPr>
            <a:r>
              <a:rPr lang="en-US" sz="8800" b="1" kern="1200" dirty="0">
                <a:ln w="12700">
                  <a:solidFill>
                    <a:srgbClr val="FF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LAS </a:t>
            </a:r>
          </a:p>
          <a:p>
            <a:pPr algn="l">
              <a:spcAft>
                <a:spcPts val="600"/>
              </a:spcAft>
            </a:pPr>
            <a:r>
              <a:rPr lang="en-US" sz="8800" b="1" kern="1200" dirty="0">
                <a:ln w="12700">
                  <a:solidFill>
                    <a:srgbClr val="FF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FINANZAS </a:t>
            </a:r>
          </a:p>
          <a:p>
            <a:pPr algn="l">
              <a:spcAft>
                <a:spcPts val="600"/>
              </a:spcAft>
            </a:pPr>
            <a:r>
              <a:rPr lang="en-US" sz="8800" b="1" kern="1200" dirty="0">
                <a:ln w="12700">
                  <a:solidFill>
                    <a:srgbClr val="FF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EN </a:t>
            </a:r>
          </a:p>
          <a:p>
            <a:pPr algn="l">
              <a:spcAft>
                <a:spcPts val="600"/>
              </a:spcAft>
            </a:pPr>
            <a:r>
              <a:rPr lang="en-US" sz="8800" b="1" kern="1200" dirty="0">
                <a:ln w="12700">
                  <a:solidFill>
                    <a:srgbClr val="FF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</a:t>
            </a:r>
          </a:p>
          <a:p>
            <a:pPr algn="l">
              <a:spcAft>
                <a:spcPts val="600"/>
              </a:spcAft>
            </a:pPr>
            <a:r>
              <a:rPr lang="en-US" sz="8800" b="1" kern="1200" dirty="0">
                <a:ln w="12700">
                  <a:solidFill>
                    <a:srgbClr val="FF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IGLESIA</a:t>
            </a:r>
          </a:p>
        </p:txBody>
      </p:sp>
    </p:spTree>
    <p:extLst>
      <p:ext uri="{BB962C8B-B14F-4D97-AF65-F5344CB8AC3E}">
        <p14:creationId xmlns:p14="http://schemas.microsoft.com/office/powerpoint/2010/main" val="982614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991" y="136525"/>
            <a:ext cx="5577509" cy="71112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b="1" kern="12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Introduction: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Ab/13/2023</a:t>
            </a:r>
          </a:p>
        </p:txBody>
      </p:sp>
      <p:pic>
        <p:nvPicPr>
          <p:cNvPr id="2" name="Picture 2" descr="Colecciones Especiales">
            <a:extLst>
              <a:ext uri="{FF2B5EF4-FFF2-40B4-BE49-F238E27FC236}">
                <a16:creationId xmlns:a16="http://schemas.microsoft.com/office/drawing/2014/main" id="{74BE9901-33BF-8604-17D0-12C86830D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r="11455"/>
          <a:stretch/>
        </p:blipFill>
        <p:spPr bwMode="auto">
          <a:xfrm>
            <a:off x="6869224" y="10"/>
            <a:ext cx="5319558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945" y="1352469"/>
            <a:ext cx="5943600" cy="559480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S" sz="3200" b="1" dirty="0">
                <a:ln w="6350">
                  <a:solidFill>
                    <a:srgbClr val="002060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 de los temas que más me llama la atención es, las diferencias que hay entre la iglesia de Cristo y las denominaciones.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S" sz="3200" b="1" dirty="0">
                <a:ln w="6350">
                  <a:solidFill>
                    <a:srgbClr val="002060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Estoy hablando de rasgos distintivos de la iglesia del Señor.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s-ES" sz="3200" b="1" dirty="0">
                <a:ln w="6350">
                  <a:solidFill>
                    <a:srgbClr val="002060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 de los rasgos distintivos entre las denominaciones y la iglesia del Señor es en cuanto a las finanzas de la iglesia.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45CAD638-2117-EF15-5FD2-ECAE7FB4C7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989206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56" y="1119124"/>
            <a:ext cx="6190488" cy="618236"/>
          </a:xfrm>
        </p:spPr>
        <p:txBody>
          <a:bodyPr>
            <a:normAutofit/>
          </a:bodyPr>
          <a:lstStyle/>
          <a:p>
            <a:r>
              <a:rPr lang="es-E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Algo Breve Sobre el Diezmo:</a:t>
            </a:r>
            <a:endParaRPr lang="en-US" sz="8800" b="1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Ab/13/2023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1784" y="397600"/>
            <a:ext cx="3880831" cy="365125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FINANZAS EN LA IGLESIA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Placeholder 7" descr="mountains under the night sky just before dawn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1" r="71"/>
          <a:stretch/>
        </p:blipFill>
        <p:spPr>
          <a:xfrm>
            <a:off x="7586167" y="1608909"/>
            <a:ext cx="4336448" cy="4266968"/>
          </a:xfrm>
        </p:spPr>
      </p:pic>
      <p:pic>
        <p:nvPicPr>
          <p:cNvPr id="1026" name="Picture 2" descr="Colecciones Especiales">
            <a:extLst>
              <a:ext uri="{FF2B5EF4-FFF2-40B4-BE49-F238E27FC236}">
                <a16:creationId xmlns:a16="http://schemas.microsoft.com/office/drawing/2014/main" id="{92E5CDFF-C878-8D18-23F5-CD3A908E8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240" y="2511987"/>
            <a:ext cx="2198301" cy="219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56" y="1780467"/>
            <a:ext cx="7555628" cy="457588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 iglesias de los hombres.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dirty="0"/>
              <a:t>Usan versículos de la Biblia.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MX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s-MX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úmeros 18:21.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800" kern="100" dirty="0">
                <a:solidFill>
                  <a:srgbClr val="292F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diezmo de los israelitas seria para el rey. </a:t>
            </a:r>
            <a:endParaRPr lang="en-US" sz="2800" kern="100" dirty="0">
              <a:solidFill>
                <a:srgbClr val="292F33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kern="100" dirty="0">
                <a:solidFill>
                  <a:srgbClr val="292F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s-MX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1Samuel 8.15. </a:t>
            </a:r>
          </a:p>
          <a:p>
            <a:r>
              <a:rPr lang="es-E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El diezmo fue un mandamiento para el pueblo judío. </a:t>
            </a:r>
          </a:p>
          <a:p>
            <a:pPr marL="514350" indent="-514350">
              <a:buAutoNum type="arabicPeriod" startAt="6"/>
            </a:pPr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</a:rPr>
              <a:t>El diezmo que piden hoy no es bíblico.</a:t>
            </a:r>
          </a:p>
          <a:p>
            <a:pPr marL="514350" indent="-514350">
              <a:buAutoNum type="arabicPeriod" startAt="6"/>
            </a:pPr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</a:rPr>
              <a:t>Imponer el diezmo hoy, es ir más allá </a:t>
            </a:r>
            <a:endParaRPr lang="es-MX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77053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318"/>
            <a:ext cx="7620000" cy="75784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s-ES" sz="2800" dirty="0"/>
              <a:t>I</a:t>
            </a:r>
            <a:r>
              <a:rPr lang="es-ES" sz="1800" dirty="0"/>
              <a:t>.</a:t>
            </a:r>
            <a:r>
              <a:rPr lang="es-ES" sz="2800" dirty="0"/>
              <a:t> OBEDECIENDO EL MANDATO DE OFRENDAR</a:t>
            </a:r>
            <a:r>
              <a:rPr lang="es-ES" sz="4000" dirty="0"/>
              <a:t>.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45" y="1127760"/>
            <a:ext cx="6694135" cy="518528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s-MX" sz="2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</a:t>
            </a: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16:1,2 </a:t>
            </a:r>
            <a:r>
              <a:rPr lang="es-MX" sz="2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"En cuanto a la ofrenda </a:t>
            </a:r>
            <a:r>
              <a:rPr lang="es-MX" sz="2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los santos</a:t>
            </a:r>
            <a:r>
              <a:rPr lang="es-MX" sz="2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haced vosotros también de la manera que ordené en las iglesias de </a:t>
            </a:r>
            <a:r>
              <a:rPr lang="es-MX" sz="2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Galacia</a:t>
            </a:r>
            <a:r>
              <a:rPr lang="es-MX" sz="2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MX" sz="2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Cada primer día de la semana</a:t>
            </a:r>
            <a:r>
              <a:rPr lang="es-MX" sz="2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cada uno de vosotros ponga aparte algo, </a:t>
            </a:r>
            <a:r>
              <a:rPr lang="es-MX" sz="2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según haya prosperado</a:t>
            </a:r>
            <a:r>
              <a:rPr lang="es-MX" sz="2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MX" sz="2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guardándolo</a:t>
            </a:r>
            <a:r>
              <a:rPr lang="es-MX" sz="2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para que cuando yo llegue no se recojan entonces ofrendas".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Importante notar, la Biblia no habla de ofrenda en otro día.</a:t>
            </a:r>
            <a:endParaRPr lang="en-US" sz="32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Ab/13/2023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8080" y="710025"/>
            <a:ext cx="4225255" cy="365125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 FINANZAS  EN  LA  IGLESIA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Colecciones Especiales">
            <a:extLst>
              <a:ext uri="{FF2B5EF4-FFF2-40B4-BE49-F238E27FC236}">
                <a16:creationId xmlns:a16="http://schemas.microsoft.com/office/drawing/2014/main" id="{92E5CDFF-C878-8D18-23F5-CD3A908E8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27760"/>
            <a:ext cx="4225255" cy="522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693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012"/>
            <a:ext cx="8092440" cy="589788"/>
          </a:xfrm>
        </p:spPr>
        <p:txBody>
          <a:bodyPr>
            <a:noAutofit/>
          </a:bodyPr>
          <a:lstStyle/>
          <a:p>
            <a:r>
              <a:rPr lang="es-ES" sz="2800" dirty="0"/>
              <a:t>II. LA BIBLIA ENSEÑA COMO Y EN QUE SE DEBEN USAR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8240"/>
            <a:ext cx="7040880" cy="501396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Ayuda a santos locales.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Hech 4.34-35 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1Tim 5:5, 9-10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Ayuda a hermanos predicadores.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Flp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4:15-16 </a:t>
            </a:r>
          </a:p>
          <a:p>
            <a:pPr marL="800100" lvl="2" indent="-342900">
              <a:buFont typeface="+mj-lt"/>
              <a:buAutoNum type="arabicPeriod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2Co 11:7-8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Enviando ayuda a hermanos necesitados, de otros lugares.</a:t>
            </a:r>
          </a:p>
          <a:p>
            <a:pPr marL="1028700" lvl="3" indent="-342900">
              <a:buFont typeface="+mj-lt"/>
              <a:buAutoNum type="arabicPeriod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Hech 11:29 </a:t>
            </a:r>
          </a:p>
          <a:p>
            <a:pPr marL="1028700" lvl="3" indent="-342900">
              <a:buFont typeface="+mj-lt"/>
              <a:buAutoNum type="arabicPeriod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Cor. 8:11-12</a:t>
            </a:r>
          </a:p>
          <a:p>
            <a:pPr marL="1028700" lvl="3" indent="-342900">
              <a:buFont typeface="+mj-lt"/>
              <a:buAutoNum type="arabicPeriod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Rom. 15:25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Otros usos.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Ab/13/2023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3880831" cy="365125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FINANZAS EN LA IGLESIA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Colecciones Especiales">
            <a:extLst>
              <a:ext uri="{FF2B5EF4-FFF2-40B4-BE49-F238E27FC236}">
                <a16:creationId xmlns:a16="http://schemas.microsoft.com/office/drawing/2014/main" id="{92E5CDFF-C878-8D18-23F5-CD3A908E8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20" y="1158240"/>
            <a:ext cx="4484335" cy="507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596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" y="136525"/>
            <a:ext cx="11265408" cy="485267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MX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III. BENDICIONES DE OFRENDAR Y USAR LA OFRENDA ADECUADAMENTE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922498"/>
            <a:ext cx="8031480" cy="4366655"/>
          </a:xfrm>
        </p:spPr>
        <p:txBody>
          <a:bodyPr>
            <a:normAutofit/>
          </a:bodyPr>
          <a:lstStyle/>
          <a:p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Gozo abundante</a:t>
            </a:r>
            <a:r>
              <a:rPr lang="es-MX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2Corintios 8:2-5 </a:t>
            </a:r>
          </a:p>
          <a:p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Tesoro en el cielo</a:t>
            </a:r>
            <a:r>
              <a:rPr lang="es-MX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Mateo 6:19-21 </a:t>
            </a:r>
          </a:p>
          <a:p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Aprobación divina, Marcos 12.41-44</a:t>
            </a:r>
          </a:p>
          <a:p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Multiplicación de bendiciones</a:t>
            </a:r>
            <a:r>
              <a:rPr lang="es-MX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2Corintios 9:10 </a:t>
            </a:r>
          </a:p>
          <a:p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Alegría, 2 Corintios. 9:7</a:t>
            </a:r>
          </a:p>
          <a:p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gozo de Jesús</a:t>
            </a:r>
            <a:r>
              <a:rPr lang="es-MX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Hebreos. 12:2</a:t>
            </a:r>
            <a:endParaRPr lang="en-US" sz="32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Ab/13/2023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3880831" cy="365125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FINANZAS EN LA IGLESIA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Colecciones Especiales">
            <a:extLst>
              <a:ext uri="{FF2B5EF4-FFF2-40B4-BE49-F238E27FC236}">
                <a16:creationId xmlns:a16="http://schemas.microsoft.com/office/drawing/2014/main" id="{92E5CDFF-C878-8D18-23F5-CD3A908E8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1317865"/>
            <a:ext cx="3754561" cy="503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20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668768" cy="685799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MX" sz="5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IV. MEDIDAS ADICIONALES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360" y="1649602"/>
            <a:ext cx="6539484" cy="440563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 muy cuidadosos.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uso de la ofrenda debe ser de común acuerdo.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el manejo de la ofrenda, su uso y reporte continuo.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4000" dirty="0">
                <a:latin typeface="Calibri" panose="020F0502020204030204" pitchFamily="34" charset="0"/>
                <a:ea typeface="Calibri" panose="020F0502020204030204" pitchFamily="34" charset="0"/>
              </a:rPr>
              <a:t>La ofrenda no debe centralizarse. </a:t>
            </a:r>
            <a:endParaRPr lang="es-MX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44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Ab/13/2023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3880831" cy="365125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FINANZAS EN LA IGLESIA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 descr="Colecciones Especiales">
            <a:extLst>
              <a:ext uri="{FF2B5EF4-FFF2-40B4-BE49-F238E27FC236}">
                <a16:creationId xmlns:a16="http://schemas.microsoft.com/office/drawing/2014/main" id="{92E5CDFF-C878-8D18-23F5-CD3A908E8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7" y="1386840"/>
            <a:ext cx="4709160" cy="47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465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Ab/13/2023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3880831" cy="365125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FINANZAS EN LA IGLESIA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Placeholder 7" descr="mountains under the night sky just before dawn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1" r="71"/>
          <a:stretch/>
        </p:blipFill>
        <p:spPr>
          <a:xfrm>
            <a:off x="7200039" y="1608909"/>
            <a:ext cx="4266960" cy="4266968"/>
          </a:xfrm>
        </p:spPr>
      </p:pic>
      <p:pic>
        <p:nvPicPr>
          <p:cNvPr id="1026" name="Picture 2" descr="Colecciones Especiales">
            <a:extLst>
              <a:ext uri="{FF2B5EF4-FFF2-40B4-BE49-F238E27FC236}">
                <a16:creationId xmlns:a16="http://schemas.microsoft.com/office/drawing/2014/main" id="{92E5CDFF-C878-8D18-23F5-CD3A908E8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953" y="2466267"/>
            <a:ext cx="2198301" cy="219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53982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409</Words>
  <Application>Microsoft Office PowerPoint</Application>
  <PresentationFormat>Panorámica</PresentationFormat>
  <Paragraphs>65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Presentación de PowerPoint</vt:lpstr>
      <vt:lpstr>Introduction:</vt:lpstr>
      <vt:lpstr>Algo Breve Sobre el Diezmo:</vt:lpstr>
      <vt:lpstr>I. OBEDECIENDO EL MANDATO DE OFRENDAR.</vt:lpstr>
      <vt:lpstr>II. LA BIBLIA ENSEÑA COMO Y EN QUE SE DEBEN USAR</vt:lpstr>
      <vt:lpstr>III. BENDICIONES DE OFRENDAR Y USAR LA OFRENDA ADECUADAMENTE</vt:lpstr>
      <vt:lpstr>IV. MEDIDAS ADICIONALES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</dc:title>
  <dc:creator>Andres Pong</dc:creator>
  <cp:lastModifiedBy>ANDRES PONG</cp:lastModifiedBy>
  <cp:revision>2</cp:revision>
  <dcterms:created xsi:type="dcterms:W3CDTF">2023-04-13T20:27:39Z</dcterms:created>
  <dcterms:modified xsi:type="dcterms:W3CDTF">2023-04-13T23:17:05Z</dcterms:modified>
</cp:coreProperties>
</file>