
<file path=[Content_Types].xml><?xml version="1.0" encoding="utf-8"?>
<Types xmlns="http://schemas.openxmlformats.org/package/2006/content-types">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1"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FA03-E1B9-4F6C-AE04-8BCD67924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Z"/>
          </a:p>
        </p:txBody>
      </p:sp>
      <p:sp>
        <p:nvSpPr>
          <p:cNvPr id="3" name="Subtitle 2">
            <a:extLst>
              <a:ext uri="{FF2B5EF4-FFF2-40B4-BE49-F238E27FC236}">
                <a16:creationId xmlns:a16="http://schemas.microsoft.com/office/drawing/2014/main" id="{C96835D3-2763-4C92-9FA4-41E9DD8E1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Z"/>
          </a:p>
        </p:txBody>
      </p:sp>
      <p:sp>
        <p:nvSpPr>
          <p:cNvPr id="4" name="Date Placeholder 3">
            <a:extLst>
              <a:ext uri="{FF2B5EF4-FFF2-40B4-BE49-F238E27FC236}">
                <a16:creationId xmlns:a16="http://schemas.microsoft.com/office/drawing/2014/main" id="{DA63A06C-CE8E-4F2E-9166-AB2F1C814664}"/>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349E6AFA-DDEA-433D-9CEE-91DFAE98F14C}"/>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3C4CE1DC-015F-46D3-A72B-05DE823E0FB9}"/>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884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2A29-F347-464A-8FEC-5A831EC5F1BE}"/>
              </a:ext>
            </a:extLst>
          </p:cNvPr>
          <p:cNvSpPr>
            <a:spLocks noGrp="1"/>
          </p:cNvSpPr>
          <p:nvPr>
            <p:ph type="title"/>
          </p:nvPr>
        </p:nvSpPr>
        <p:spPr/>
        <p:txBody>
          <a:bodyPr/>
          <a:lstStyle/>
          <a:p>
            <a:r>
              <a:rPr lang="en-US"/>
              <a:t>Click to edit Master title style</a:t>
            </a:r>
            <a:endParaRPr lang="en-BZ"/>
          </a:p>
        </p:txBody>
      </p:sp>
      <p:sp>
        <p:nvSpPr>
          <p:cNvPr id="3" name="Vertical Text Placeholder 2">
            <a:extLst>
              <a:ext uri="{FF2B5EF4-FFF2-40B4-BE49-F238E27FC236}">
                <a16:creationId xmlns:a16="http://schemas.microsoft.com/office/drawing/2014/main" id="{8A578361-6D4E-4823-9CDB-5AAF9A1B46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a:extLst>
              <a:ext uri="{FF2B5EF4-FFF2-40B4-BE49-F238E27FC236}">
                <a16:creationId xmlns:a16="http://schemas.microsoft.com/office/drawing/2014/main" id="{0B6D25B5-A852-4462-AD12-161E3F47DAFE}"/>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EE565525-8112-4BD4-B8E2-90BB62D26B65}"/>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B56A974A-E3C2-4587-B9DC-FB8744144919}"/>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76353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BC879-C309-4199-9924-058FD52C8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Z"/>
          </a:p>
        </p:txBody>
      </p:sp>
      <p:sp>
        <p:nvSpPr>
          <p:cNvPr id="3" name="Vertical Text Placeholder 2">
            <a:extLst>
              <a:ext uri="{FF2B5EF4-FFF2-40B4-BE49-F238E27FC236}">
                <a16:creationId xmlns:a16="http://schemas.microsoft.com/office/drawing/2014/main" id="{E2D7D0CA-4CF7-4830-8C0C-174C8BCB24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a:extLst>
              <a:ext uri="{FF2B5EF4-FFF2-40B4-BE49-F238E27FC236}">
                <a16:creationId xmlns:a16="http://schemas.microsoft.com/office/drawing/2014/main" id="{0FCC40E5-CF3B-4B15-95AA-9F966D966B99}"/>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94B92EAF-AA43-4EBB-92C0-51CF635B2F4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2300C9E-9912-4A54-A9A7-30E54A2A7C53}"/>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22288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8E2C-3A56-46E4-A67A-0C19DDA6BA08}"/>
              </a:ext>
            </a:extLst>
          </p:cNvPr>
          <p:cNvSpPr>
            <a:spLocks noGrp="1"/>
          </p:cNvSpPr>
          <p:nvPr>
            <p:ph type="title"/>
          </p:nvPr>
        </p:nvSpPr>
        <p:spPr/>
        <p:txBody>
          <a:bodyPr/>
          <a:lstStyle/>
          <a:p>
            <a:r>
              <a:rPr lang="en-US"/>
              <a:t>Click to edit Master title style</a:t>
            </a:r>
            <a:endParaRPr lang="en-BZ"/>
          </a:p>
        </p:txBody>
      </p:sp>
      <p:sp>
        <p:nvSpPr>
          <p:cNvPr id="3" name="Content Placeholder 2">
            <a:extLst>
              <a:ext uri="{FF2B5EF4-FFF2-40B4-BE49-F238E27FC236}">
                <a16:creationId xmlns:a16="http://schemas.microsoft.com/office/drawing/2014/main" id="{53F87D45-4733-4C48-87C4-5FECC4A51A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a:extLst>
              <a:ext uri="{FF2B5EF4-FFF2-40B4-BE49-F238E27FC236}">
                <a16:creationId xmlns:a16="http://schemas.microsoft.com/office/drawing/2014/main" id="{FA336544-B4F8-4E47-B0F8-E8642754BEC7}"/>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02B738F6-72D5-46C7-96D1-4C43DBB7F0E3}"/>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C8413865-89EF-40EB-891A-D7C3BEE7F278}"/>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69881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5122-30E6-4E0A-A005-E5BDA7766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Z"/>
          </a:p>
        </p:txBody>
      </p:sp>
      <p:sp>
        <p:nvSpPr>
          <p:cNvPr id="3" name="Text Placeholder 2">
            <a:extLst>
              <a:ext uri="{FF2B5EF4-FFF2-40B4-BE49-F238E27FC236}">
                <a16:creationId xmlns:a16="http://schemas.microsoft.com/office/drawing/2014/main" id="{7DCF128F-0A29-4DAE-B003-6B3CBE98F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59DE24-0964-457E-97AC-AC48D0F2B25B}"/>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C36CB87E-6C43-4F8D-8E36-9AB4CE4534BA}"/>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D004D072-CF8E-43DA-B97B-32B932336C8D}"/>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191125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1F90-CAA7-4D09-B802-8275DDB120B5}"/>
              </a:ext>
            </a:extLst>
          </p:cNvPr>
          <p:cNvSpPr>
            <a:spLocks noGrp="1"/>
          </p:cNvSpPr>
          <p:nvPr>
            <p:ph type="title"/>
          </p:nvPr>
        </p:nvSpPr>
        <p:spPr/>
        <p:txBody>
          <a:bodyPr/>
          <a:lstStyle/>
          <a:p>
            <a:r>
              <a:rPr lang="en-US"/>
              <a:t>Click to edit Master title style</a:t>
            </a:r>
            <a:endParaRPr lang="en-BZ"/>
          </a:p>
        </p:txBody>
      </p:sp>
      <p:sp>
        <p:nvSpPr>
          <p:cNvPr id="3" name="Content Placeholder 2">
            <a:extLst>
              <a:ext uri="{FF2B5EF4-FFF2-40B4-BE49-F238E27FC236}">
                <a16:creationId xmlns:a16="http://schemas.microsoft.com/office/drawing/2014/main" id="{0B602D3B-EBBD-48BD-8872-5DA8D5170C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Content Placeholder 3">
            <a:extLst>
              <a:ext uri="{FF2B5EF4-FFF2-40B4-BE49-F238E27FC236}">
                <a16:creationId xmlns:a16="http://schemas.microsoft.com/office/drawing/2014/main" id="{F23D8EE7-1047-4CED-BA82-C321208B55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5" name="Date Placeholder 4">
            <a:extLst>
              <a:ext uri="{FF2B5EF4-FFF2-40B4-BE49-F238E27FC236}">
                <a16:creationId xmlns:a16="http://schemas.microsoft.com/office/drawing/2014/main" id="{9DD1DCC5-BB00-4FBB-90DA-D2699A106777}"/>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6" name="Footer Placeholder 5">
            <a:extLst>
              <a:ext uri="{FF2B5EF4-FFF2-40B4-BE49-F238E27FC236}">
                <a16:creationId xmlns:a16="http://schemas.microsoft.com/office/drawing/2014/main" id="{1CC4C2EB-F994-49F5-BB41-4D6315518C92}"/>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6CB1E599-4B23-498D-ADB0-F4FA503528AD}"/>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208715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4CDA-786C-4362-B346-2E007C80BE77}"/>
              </a:ext>
            </a:extLst>
          </p:cNvPr>
          <p:cNvSpPr>
            <a:spLocks noGrp="1"/>
          </p:cNvSpPr>
          <p:nvPr>
            <p:ph type="title"/>
          </p:nvPr>
        </p:nvSpPr>
        <p:spPr>
          <a:xfrm>
            <a:off x="839788" y="365125"/>
            <a:ext cx="10515600" cy="1325563"/>
          </a:xfrm>
        </p:spPr>
        <p:txBody>
          <a:bodyPr/>
          <a:lstStyle/>
          <a:p>
            <a:r>
              <a:rPr lang="en-US"/>
              <a:t>Click to edit Master title style</a:t>
            </a:r>
            <a:endParaRPr lang="en-BZ"/>
          </a:p>
        </p:txBody>
      </p:sp>
      <p:sp>
        <p:nvSpPr>
          <p:cNvPr id="3" name="Text Placeholder 2">
            <a:extLst>
              <a:ext uri="{FF2B5EF4-FFF2-40B4-BE49-F238E27FC236}">
                <a16:creationId xmlns:a16="http://schemas.microsoft.com/office/drawing/2014/main" id="{E797A3EA-B4F1-4BC0-9E90-008527F7C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01099D-A7CF-4F2F-93A0-EEAE75250A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5" name="Text Placeholder 4">
            <a:extLst>
              <a:ext uri="{FF2B5EF4-FFF2-40B4-BE49-F238E27FC236}">
                <a16:creationId xmlns:a16="http://schemas.microsoft.com/office/drawing/2014/main" id="{BFB2B13E-15A7-4CFE-9613-2E4A4E285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FDD071-F065-4ADE-B051-1C922CF47C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7" name="Date Placeholder 6">
            <a:extLst>
              <a:ext uri="{FF2B5EF4-FFF2-40B4-BE49-F238E27FC236}">
                <a16:creationId xmlns:a16="http://schemas.microsoft.com/office/drawing/2014/main" id="{C8DD6941-AE8D-418E-9A55-BBB7793FE397}"/>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8" name="Footer Placeholder 7">
            <a:extLst>
              <a:ext uri="{FF2B5EF4-FFF2-40B4-BE49-F238E27FC236}">
                <a16:creationId xmlns:a16="http://schemas.microsoft.com/office/drawing/2014/main" id="{3C5F69C4-2815-4B43-9090-ED4546D88B9B}"/>
              </a:ext>
            </a:extLst>
          </p:cNvPr>
          <p:cNvSpPr>
            <a:spLocks noGrp="1"/>
          </p:cNvSpPr>
          <p:nvPr>
            <p:ph type="ftr" sz="quarter" idx="11"/>
          </p:nvPr>
        </p:nvSpPr>
        <p:spPr/>
        <p:txBody>
          <a:bodyPr/>
          <a:lstStyle/>
          <a:p>
            <a:endParaRPr lang="en-BZ"/>
          </a:p>
        </p:txBody>
      </p:sp>
      <p:sp>
        <p:nvSpPr>
          <p:cNvPr id="9" name="Slide Number Placeholder 8">
            <a:extLst>
              <a:ext uri="{FF2B5EF4-FFF2-40B4-BE49-F238E27FC236}">
                <a16:creationId xmlns:a16="http://schemas.microsoft.com/office/drawing/2014/main" id="{5355575C-F3A9-4A2C-B1EB-C607C953809D}"/>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129890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0F12-7F5F-46E7-B973-8D2E122D1F18}"/>
              </a:ext>
            </a:extLst>
          </p:cNvPr>
          <p:cNvSpPr>
            <a:spLocks noGrp="1"/>
          </p:cNvSpPr>
          <p:nvPr>
            <p:ph type="title"/>
          </p:nvPr>
        </p:nvSpPr>
        <p:spPr/>
        <p:txBody>
          <a:bodyPr/>
          <a:lstStyle/>
          <a:p>
            <a:r>
              <a:rPr lang="en-US"/>
              <a:t>Click to edit Master title style</a:t>
            </a:r>
            <a:endParaRPr lang="en-BZ"/>
          </a:p>
        </p:txBody>
      </p:sp>
      <p:sp>
        <p:nvSpPr>
          <p:cNvPr id="3" name="Date Placeholder 2">
            <a:extLst>
              <a:ext uri="{FF2B5EF4-FFF2-40B4-BE49-F238E27FC236}">
                <a16:creationId xmlns:a16="http://schemas.microsoft.com/office/drawing/2014/main" id="{E6C9CBA0-7063-4A3A-8AC1-060FEFC9526F}"/>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4" name="Footer Placeholder 3">
            <a:extLst>
              <a:ext uri="{FF2B5EF4-FFF2-40B4-BE49-F238E27FC236}">
                <a16:creationId xmlns:a16="http://schemas.microsoft.com/office/drawing/2014/main" id="{87B821CB-4AC4-4F6E-822E-00D380CB6CCC}"/>
              </a:ext>
            </a:extLst>
          </p:cNvPr>
          <p:cNvSpPr>
            <a:spLocks noGrp="1"/>
          </p:cNvSpPr>
          <p:nvPr>
            <p:ph type="ftr" sz="quarter" idx="11"/>
          </p:nvPr>
        </p:nvSpPr>
        <p:spPr/>
        <p:txBody>
          <a:bodyPr/>
          <a:lstStyle/>
          <a:p>
            <a:endParaRPr lang="en-BZ"/>
          </a:p>
        </p:txBody>
      </p:sp>
      <p:sp>
        <p:nvSpPr>
          <p:cNvPr id="5" name="Slide Number Placeholder 4">
            <a:extLst>
              <a:ext uri="{FF2B5EF4-FFF2-40B4-BE49-F238E27FC236}">
                <a16:creationId xmlns:a16="http://schemas.microsoft.com/office/drawing/2014/main" id="{9D94FC84-353D-4F5E-ACE6-2984A817DEE6}"/>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290426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9FCC-AFD7-4CEC-ADCF-D2757E2C56CD}"/>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3" name="Footer Placeholder 2">
            <a:extLst>
              <a:ext uri="{FF2B5EF4-FFF2-40B4-BE49-F238E27FC236}">
                <a16:creationId xmlns:a16="http://schemas.microsoft.com/office/drawing/2014/main" id="{D2796AF2-7AB7-4FB1-8C4D-9B7AD953E5B5}"/>
              </a:ext>
            </a:extLst>
          </p:cNvPr>
          <p:cNvSpPr>
            <a:spLocks noGrp="1"/>
          </p:cNvSpPr>
          <p:nvPr>
            <p:ph type="ftr" sz="quarter" idx="11"/>
          </p:nvPr>
        </p:nvSpPr>
        <p:spPr/>
        <p:txBody>
          <a:bodyPr/>
          <a:lstStyle/>
          <a:p>
            <a:endParaRPr lang="en-BZ"/>
          </a:p>
        </p:txBody>
      </p:sp>
      <p:sp>
        <p:nvSpPr>
          <p:cNvPr id="4" name="Slide Number Placeholder 3">
            <a:extLst>
              <a:ext uri="{FF2B5EF4-FFF2-40B4-BE49-F238E27FC236}">
                <a16:creationId xmlns:a16="http://schemas.microsoft.com/office/drawing/2014/main" id="{96379AF6-8EF6-4AFE-90BA-FA4E0258363C}"/>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307313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6897-AAD0-4F47-A956-65C9DACFC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Z"/>
          </a:p>
        </p:txBody>
      </p:sp>
      <p:sp>
        <p:nvSpPr>
          <p:cNvPr id="3" name="Content Placeholder 2">
            <a:extLst>
              <a:ext uri="{FF2B5EF4-FFF2-40B4-BE49-F238E27FC236}">
                <a16:creationId xmlns:a16="http://schemas.microsoft.com/office/drawing/2014/main" id="{E601C044-907E-4FE2-9223-2BF216482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Text Placeholder 3">
            <a:extLst>
              <a:ext uri="{FF2B5EF4-FFF2-40B4-BE49-F238E27FC236}">
                <a16:creationId xmlns:a16="http://schemas.microsoft.com/office/drawing/2014/main" id="{21DFF9A0-A634-456D-B10A-3D921CEB3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7AD27-D690-4A15-835C-A543650BC838}"/>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6" name="Footer Placeholder 5">
            <a:extLst>
              <a:ext uri="{FF2B5EF4-FFF2-40B4-BE49-F238E27FC236}">
                <a16:creationId xmlns:a16="http://schemas.microsoft.com/office/drawing/2014/main" id="{A0E87696-E62F-404F-A00F-C16B4F62F46E}"/>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26B673AD-0EC0-44E2-B5A3-41DD2C85BD09}"/>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390622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D2B-2A53-4EB9-9847-81903C7F2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Z"/>
          </a:p>
        </p:txBody>
      </p:sp>
      <p:sp>
        <p:nvSpPr>
          <p:cNvPr id="3" name="Picture Placeholder 2">
            <a:extLst>
              <a:ext uri="{FF2B5EF4-FFF2-40B4-BE49-F238E27FC236}">
                <a16:creationId xmlns:a16="http://schemas.microsoft.com/office/drawing/2014/main" id="{527BBC9D-C00C-4DC5-9245-5CD08318C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Text Placeholder 3">
            <a:extLst>
              <a:ext uri="{FF2B5EF4-FFF2-40B4-BE49-F238E27FC236}">
                <a16:creationId xmlns:a16="http://schemas.microsoft.com/office/drawing/2014/main" id="{DA51E73E-3E2D-4CBE-8217-76F5D465B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D7AF3C-91B0-4843-828B-5EF67AA15F33}"/>
              </a:ext>
            </a:extLst>
          </p:cNvPr>
          <p:cNvSpPr>
            <a:spLocks noGrp="1"/>
          </p:cNvSpPr>
          <p:nvPr>
            <p:ph type="dt" sz="half" idx="10"/>
          </p:nvPr>
        </p:nvSpPr>
        <p:spPr/>
        <p:txBody>
          <a:bodyPr/>
          <a:lstStyle/>
          <a:p>
            <a:fld id="{07C06A12-31AF-471E-B4EA-02F50375EC6B}" type="datetimeFigureOut">
              <a:rPr lang="en-BZ" smtClean="0"/>
              <a:t>25/03/2024</a:t>
            </a:fld>
            <a:endParaRPr lang="en-BZ"/>
          </a:p>
        </p:txBody>
      </p:sp>
      <p:sp>
        <p:nvSpPr>
          <p:cNvPr id="6" name="Footer Placeholder 5">
            <a:extLst>
              <a:ext uri="{FF2B5EF4-FFF2-40B4-BE49-F238E27FC236}">
                <a16:creationId xmlns:a16="http://schemas.microsoft.com/office/drawing/2014/main" id="{0DDF8E29-2B7C-42EA-8124-7B5295BB38B8}"/>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AF7435CC-17A2-4D5E-8DE8-9926151092B6}"/>
              </a:ext>
            </a:extLst>
          </p:cNvPr>
          <p:cNvSpPr>
            <a:spLocks noGrp="1"/>
          </p:cNvSpPr>
          <p:nvPr>
            <p:ph type="sldNum" sz="quarter" idx="12"/>
          </p:nvPr>
        </p:nvSpPr>
        <p:spPr/>
        <p:txBody>
          <a:bodyPr/>
          <a:lstStyle/>
          <a:p>
            <a:fld id="{138D4672-378D-4594-A6DC-6FAD6EE41367}" type="slidenum">
              <a:rPr lang="en-BZ" smtClean="0"/>
              <a:t>‹#›</a:t>
            </a:fld>
            <a:endParaRPr lang="en-BZ"/>
          </a:p>
        </p:txBody>
      </p:sp>
    </p:spTree>
    <p:extLst>
      <p:ext uri="{BB962C8B-B14F-4D97-AF65-F5344CB8AC3E}">
        <p14:creationId xmlns:p14="http://schemas.microsoft.com/office/powerpoint/2010/main" val="330483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4D9DB-A277-4E7F-8CEB-98F1E9890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Z"/>
          </a:p>
        </p:txBody>
      </p:sp>
      <p:sp>
        <p:nvSpPr>
          <p:cNvPr id="3" name="Text Placeholder 2">
            <a:extLst>
              <a:ext uri="{FF2B5EF4-FFF2-40B4-BE49-F238E27FC236}">
                <a16:creationId xmlns:a16="http://schemas.microsoft.com/office/drawing/2014/main" id="{2887DE24-4998-402D-AF20-189AE916B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a:extLst>
              <a:ext uri="{FF2B5EF4-FFF2-40B4-BE49-F238E27FC236}">
                <a16:creationId xmlns:a16="http://schemas.microsoft.com/office/drawing/2014/main" id="{2F5FCB76-A139-46CD-80E1-7C72F7978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06A12-31AF-471E-B4EA-02F50375EC6B}" type="datetimeFigureOut">
              <a:rPr lang="en-BZ" smtClean="0"/>
              <a:t>25/03/2024</a:t>
            </a:fld>
            <a:endParaRPr lang="en-BZ"/>
          </a:p>
        </p:txBody>
      </p:sp>
      <p:sp>
        <p:nvSpPr>
          <p:cNvPr id="5" name="Footer Placeholder 4">
            <a:extLst>
              <a:ext uri="{FF2B5EF4-FFF2-40B4-BE49-F238E27FC236}">
                <a16:creationId xmlns:a16="http://schemas.microsoft.com/office/drawing/2014/main" id="{D4525A91-6E8B-40B4-A70A-F09D63796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Slide Number Placeholder 5">
            <a:extLst>
              <a:ext uri="{FF2B5EF4-FFF2-40B4-BE49-F238E27FC236}">
                <a16:creationId xmlns:a16="http://schemas.microsoft.com/office/drawing/2014/main" id="{F4AAB556-0E71-453A-84A8-8B636472E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D4672-378D-4594-A6DC-6FAD6EE41367}" type="slidenum">
              <a:rPr lang="en-BZ" smtClean="0"/>
              <a:t>‹#›</a:t>
            </a:fld>
            <a:endParaRPr lang="en-BZ"/>
          </a:p>
        </p:txBody>
      </p:sp>
    </p:spTree>
    <p:extLst>
      <p:ext uri="{BB962C8B-B14F-4D97-AF65-F5344CB8AC3E}">
        <p14:creationId xmlns:p14="http://schemas.microsoft.com/office/powerpoint/2010/main" val="180857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FC77-D738-4ECE-AE5E-75312BA912C5}"/>
              </a:ext>
            </a:extLst>
          </p:cNvPr>
          <p:cNvSpPr>
            <a:spLocks noGrp="1"/>
          </p:cNvSpPr>
          <p:nvPr>
            <p:ph type="ctrTitle"/>
          </p:nvPr>
        </p:nvSpPr>
        <p:spPr>
          <a:xfrm>
            <a:off x="1524000" y="855077"/>
            <a:ext cx="9144000" cy="2387600"/>
          </a:xfrm>
        </p:spPr>
        <p:txBody>
          <a:bodyPr>
            <a:normAutofit/>
          </a:bodyPr>
          <a:lstStyle/>
          <a:p>
            <a:r>
              <a:rPr lang="en-BZ" sz="9600" dirty="0">
                <a:solidFill>
                  <a:schemeClr val="bg1"/>
                </a:solidFill>
                <a:effectLst>
                  <a:glow rad="127000">
                    <a:schemeClr val="tx1"/>
                  </a:glow>
                </a:effectLst>
                <a:latin typeface="Angsana New" panose="02020603050405020304" pitchFamily="18" charset="-34"/>
                <a:cs typeface="Angsana New" panose="02020603050405020304" pitchFamily="18" charset="-34"/>
              </a:rPr>
              <a:t>Carta a los </a:t>
            </a:r>
            <a:r>
              <a:rPr lang="en-BZ" sz="9600" dirty="0" err="1">
                <a:solidFill>
                  <a:schemeClr val="bg1"/>
                </a:solidFill>
                <a:effectLst>
                  <a:glow rad="127000">
                    <a:schemeClr val="tx1"/>
                  </a:glow>
                </a:effectLst>
                <a:latin typeface="Angsana New" panose="02020603050405020304" pitchFamily="18" charset="-34"/>
                <a:cs typeface="Angsana New" panose="02020603050405020304" pitchFamily="18" charset="-34"/>
              </a:rPr>
              <a:t>Filipenses</a:t>
            </a:r>
            <a:endParaRPr lang="en-BZ" sz="96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Subtitle 2">
            <a:extLst>
              <a:ext uri="{FF2B5EF4-FFF2-40B4-BE49-F238E27FC236}">
                <a16:creationId xmlns:a16="http://schemas.microsoft.com/office/drawing/2014/main" id="{E19C7302-499B-4AB5-B90E-192B96AED2A5}"/>
              </a:ext>
            </a:extLst>
          </p:cNvPr>
          <p:cNvSpPr>
            <a:spLocks noGrp="1"/>
          </p:cNvSpPr>
          <p:nvPr>
            <p:ph type="subTitle" idx="1"/>
          </p:nvPr>
        </p:nvSpPr>
        <p:spPr>
          <a:xfrm>
            <a:off x="1524000" y="5139007"/>
            <a:ext cx="9144000" cy="1655762"/>
          </a:xfrm>
        </p:spPr>
        <p:txBody>
          <a:bodyPr>
            <a:normAutofit/>
          </a:bodyPr>
          <a:lstStyle/>
          <a:p>
            <a:r>
              <a:rPr lang="en-US" sz="4800" dirty="0">
                <a:solidFill>
                  <a:schemeClr val="bg1"/>
                </a:solidFill>
                <a:effectLst>
                  <a:glow rad="127000">
                    <a:schemeClr val="tx1"/>
                  </a:glow>
                </a:effectLst>
                <a:latin typeface="Angsana New" panose="02020603050405020304" pitchFamily="18" charset="-34"/>
                <a:cs typeface="Angsana New" panose="02020603050405020304" pitchFamily="18" charset="-34"/>
              </a:rPr>
              <a:t>25-3-24</a:t>
            </a:r>
          </a:p>
          <a:p>
            <a:r>
              <a:rPr lang="en-US" sz="4800" dirty="0">
                <a:solidFill>
                  <a:schemeClr val="bg1"/>
                </a:solidFill>
                <a:effectLst>
                  <a:glow rad="127000">
                    <a:schemeClr val="tx1"/>
                  </a:glow>
                </a:effectLst>
                <a:latin typeface="Angsana New" panose="02020603050405020304" pitchFamily="18" charset="-34"/>
                <a:cs typeface="Angsana New" panose="02020603050405020304" pitchFamily="18" charset="-34"/>
              </a:rPr>
              <a:t>EL EVANGELIO EN MARCHA</a:t>
            </a:r>
            <a:endParaRPr lang="en-BZ" sz="48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036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5095-637F-4D99-9EE5-4D4BAD575C43}"/>
              </a:ext>
            </a:extLst>
          </p:cNvPr>
          <p:cNvSpPr>
            <a:spLocks noGrp="1"/>
          </p:cNvSpPr>
          <p:nvPr>
            <p:ph type="title"/>
          </p:nvPr>
        </p:nvSpPr>
        <p:spPr/>
        <p:txBody>
          <a:bodyPr>
            <a:normAutofit/>
          </a:bodyPr>
          <a:lstStyle/>
          <a:p>
            <a:r>
              <a:rPr lang="es-ES" sz="6600" dirty="0">
                <a:solidFill>
                  <a:schemeClr val="bg1"/>
                </a:solidFill>
                <a:effectLst>
                  <a:glow rad="127000">
                    <a:schemeClr val="tx1"/>
                  </a:glow>
                </a:effectLst>
                <a:latin typeface="Angsana New" panose="02020603050405020304" pitchFamily="18" charset="-34"/>
                <a:cs typeface="Angsana New" panose="02020603050405020304" pitchFamily="18" charset="-34"/>
              </a:rPr>
              <a:t>Todas las cartas del apóstol Pablo</a:t>
            </a:r>
            <a:endParaRPr lang="en-BZ" sz="66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57373215-E7D8-45B6-8456-80148C44D340}"/>
              </a:ext>
            </a:extLst>
          </p:cNvPr>
          <p:cNvSpPr>
            <a:spLocks noGrp="1"/>
          </p:cNvSpPr>
          <p:nvPr>
            <p:ph idx="1"/>
          </p:nvPr>
        </p:nvSpPr>
        <p:spPr>
          <a:xfrm>
            <a:off x="0" y="1331260"/>
            <a:ext cx="12192000" cy="5526740"/>
          </a:xfrm>
        </p:spPr>
        <p:txBody>
          <a:bodyPr>
            <a:normAutofit fontScale="92500" lnSpcReduction="10000"/>
          </a:bodyPr>
          <a:lstStyle/>
          <a:p>
            <a:r>
              <a:rPr lang="es-ES" dirty="0">
                <a:solidFill>
                  <a:schemeClr val="bg1"/>
                </a:solidFill>
                <a:effectLst>
                  <a:glow rad="127000">
                    <a:schemeClr val="tx1"/>
                  </a:glow>
                </a:effectLst>
              </a:rPr>
              <a:t>Animar a los miembros del Cuerpo de Cristo a enfocarse en dos cosas.</a:t>
            </a:r>
          </a:p>
          <a:p>
            <a:r>
              <a:rPr lang="es-ES" dirty="0">
                <a:solidFill>
                  <a:schemeClr val="bg1"/>
                </a:solidFill>
                <a:effectLst>
                  <a:glow rad="127000">
                    <a:schemeClr val="tx1"/>
                  </a:glow>
                </a:effectLst>
              </a:rPr>
              <a:t>1. Predicar el evangelio para que más personas puedan ser añadidas al cuerpo.</a:t>
            </a:r>
          </a:p>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1:12  Quiero que sepáis,  hermanos,  que las cosas que me han sucedido,  han redundado más bien para el progreso del evangelio,</a:t>
            </a:r>
          </a:p>
          <a:p>
            <a:r>
              <a:rPr lang="es-ES" dirty="0">
                <a:solidFill>
                  <a:schemeClr val="bg1"/>
                </a:solidFill>
                <a:effectLst>
                  <a:glow rad="127000">
                    <a:schemeClr val="tx1"/>
                  </a:glow>
                </a:effectLst>
              </a:rPr>
              <a:t>2. Aprender a amar al Señor y </a:t>
            </a:r>
            <a:r>
              <a:rPr lang="es-ES" dirty="0" err="1">
                <a:solidFill>
                  <a:schemeClr val="bg1"/>
                </a:solidFill>
                <a:effectLst>
                  <a:glow rad="127000">
                    <a:schemeClr val="tx1"/>
                  </a:glow>
                </a:effectLst>
              </a:rPr>
              <a:t>asi</a:t>
            </a:r>
            <a:r>
              <a:rPr lang="es-ES" dirty="0">
                <a:solidFill>
                  <a:schemeClr val="bg1"/>
                </a:solidFill>
                <a:effectLst>
                  <a:glow rad="127000">
                    <a:schemeClr val="tx1"/>
                  </a:glow>
                </a:effectLst>
              </a:rPr>
              <a:t> amarnos unos a los otros para animarnos mutuamente para permanecer en el cuerpo de Cristo.</a:t>
            </a:r>
          </a:p>
          <a:p>
            <a:r>
              <a:rPr lang="es-ES" b="1" dirty="0" err="1">
                <a:solidFill>
                  <a:schemeClr val="bg1"/>
                </a:solidFill>
                <a:effectLst>
                  <a:glow rad="127000">
                    <a:schemeClr val="tx1"/>
                  </a:glow>
                </a:effectLst>
              </a:rPr>
              <a:t>Php</a:t>
            </a:r>
            <a:r>
              <a:rPr lang="es-ES" b="1" dirty="0">
                <a:solidFill>
                  <a:schemeClr val="bg1"/>
                </a:solidFill>
                <a:effectLst>
                  <a:glow rad="127000">
                    <a:schemeClr val="tx1"/>
                  </a:glow>
                </a:effectLst>
              </a:rPr>
              <a:t> 3:8</a:t>
            </a:r>
            <a:r>
              <a:rPr lang="es-ES" dirty="0">
                <a:solidFill>
                  <a:schemeClr val="bg1"/>
                </a:solidFill>
                <a:effectLst>
                  <a:glow rad="127000">
                    <a:schemeClr val="tx1"/>
                  </a:glow>
                </a:effectLst>
              </a:rPr>
              <a:t>  Y ciertamente,  aun estimo todas las cosas como pérdida por la excelencia del conocimiento de Cristo Jesús,  mi Señor,  por amor del cual lo he perdido todo,  y lo tengo por basura,  para ganar a Cristo,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3:9  y ser hallado en él,  no teniendo mi propia justicia,  que es por la ley,  sino la que es por la fe de Cristo,  la justicia que es de Dios por la fe; </a:t>
            </a:r>
          </a:p>
          <a:p>
            <a:r>
              <a:rPr lang="es-ES" dirty="0">
                <a:solidFill>
                  <a:schemeClr val="bg1"/>
                </a:solidFill>
                <a:effectLst>
                  <a:glow rad="127000">
                    <a:schemeClr val="tx1"/>
                  </a:glow>
                </a:effectLst>
              </a:rPr>
              <a:t>Esforzándose hacia la meta.</a:t>
            </a:r>
          </a:p>
          <a:p>
            <a:r>
              <a:rPr lang="es-ES" b="1" dirty="0" err="1">
                <a:solidFill>
                  <a:schemeClr val="bg1"/>
                </a:solidFill>
                <a:effectLst>
                  <a:glow rad="127000">
                    <a:schemeClr val="tx1"/>
                  </a:glow>
                </a:effectLst>
              </a:rPr>
              <a:t>Php</a:t>
            </a:r>
            <a:r>
              <a:rPr lang="es-ES" b="1" dirty="0">
                <a:solidFill>
                  <a:schemeClr val="bg1"/>
                </a:solidFill>
                <a:effectLst>
                  <a:glow rad="127000">
                    <a:schemeClr val="tx1"/>
                  </a:glow>
                </a:effectLst>
              </a:rPr>
              <a:t> 3:14</a:t>
            </a:r>
            <a:r>
              <a:rPr lang="es-ES" dirty="0">
                <a:solidFill>
                  <a:schemeClr val="bg1"/>
                </a:solidFill>
                <a:effectLst>
                  <a:glow rad="127000">
                    <a:schemeClr val="tx1"/>
                  </a:glow>
                </a:effectLst>
              </a:rPr>
              <a:t>  prosigo a la meta,  al premio del supremo llamamiento de Dios en Cristo Jesús. </a:t>
            </a:r>
            <a:endParaRPr lang="en-US" dirty="0">
              <a:solidFill>
                <a:schemeClr val="bg1"/>
              </a:solidFill>
              <a:effectLst>
                <a:glow rad="127000">
                  <a:schemeClr val="tx1"/>
                </a:glow>
              </a:effectLst>
            </a:endParaRPr>
          </a:p>
          <a:p>
            <a:endParaRPr lang="en-BZ" dirty="0"/>
          </a:p>
        </p:txBody>
      </p:sp>
    </p:spTree>
    <p:extLst>
      <p:ext uri="{BB962C8B-B14F-4D97-AF65-F5344CB8AC3E}">
        <p14:creationId xmlns:p14="http://schemas.microsoft.com/office/powerpoint/2010/main" val="15105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D79A-81F4-4B95-B80C-0C7D05C0F081}"/>
              </a:ext>
            </a:extLst>
          </p:cNvPr>
          <p:cNvSpPr>
            <a:spLocks noGrp="1"/>
          </p:cNvSpPr>
          <p:nvPr>
            <p:ph type="title"/>
          </p:nvPr>
        </p:nvSpPr>
        <p:spPr>
          <a:xfrm>
            <a:off x="0" y="0"/>
            <a:ext cx="12192000" cy="995082"/>
          </a:xfrm>
        </p:spPr>
        <p:txBody>
          <a:bodyPr>
            <a:noAutofit/>
          </a:bodyPr>
          <a:lstStyle/>
          <a:p>
            <a:r>
              <a:rPr lang="en-BZ" sz="8800" dirty="0" err="1">
                <a:solidFill>
                  <a:schemeClr val="bg1"/>
                </a:solidFill>
                <a:effectLst>
                  <a:glow rad="127000">
                    <a:schemeClr val="tx1"/>
                  </a:glow>
                </a:effectLst>
                <a:latin typeface="Angsana New" panose="02020603050405020304" pitchFamily="18" charset="-34"/>
                <a:cs typeface="Angsana New" panose="02020603050405020304" pitchFamily="18" charset="-34"/>
              </a:rPr>
              <a:t>Filipenses</a:t>
            </a:r>
            <a:r>
              <a:rPr lang="en-BZ" sz="8800" dirty="0">
                <a:solidFill>
                  <a:schemeClr val="bg1"/>
                </a:solidFill>
                <a:effectLst>
                  <a:glow rad="127000">
                    <a:schemeClr val="tx1"/>
                  </a:glow>
                </a:effectLst>
                <a:latin typeface="Angsana New" panose="02020603050405020304" pitchFamily="18" charset="-34"/>
                <a:cs typeface="Angsana New" panose="02020603050405020304" pitchFamily="18" charset="-34"/>
              </a:rPr>
              <a:t> 4</a:t>
            </a:r>
          </a:p>
        </p:txBody>
      </p:sp>
      <p:sp>
        <p:nvSpPr>
          <p:cNvPr id="3" name="Content Placeholder 2">
            <a:extLst>
              <a:ext uri="{FF2B5EF4-FFF2-40B4-BE49-F238E27FC236}">
                <a16:creationId xmlns:a16="http://schemas.microsoft.com/office/drawing/2014/main" id="{7AE1D677-8136-45EF-BB9C-94E72ECBDFE3}"/>
              </a:ext>
            </a:extLst>
          </p:cNvPr>
          <p:cNvSpPr>
            <a:spLocks noGrp="1"/>
          </p:cNvSpPr>
          <p:nvPr>
            <p:ph idx="1"/>
          </p:nvPr>
        </p:nvSpPr>
        <p:spPr>
          <a:xfrm>
            <a:off x="0" y="1364566"/>
            <a:ext cx="11353800" cy="5493434"/>
          </a:xfrm>
        </p:spPr>
        <p:txBody>
          <a:bodyPr/>
          <a:lstStyle/>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3:20  Mas nuestra ciudadanía está en los cielos,  de donde también esperamos al Salvador,  al Señor Jesucristo;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3:21  el cual transformará el cuerpo de la humillación nuestra,  para que sea semejante al cuerpo de la gloria suya,  por el poder con el cual puede también sujetar a sí mismo todas las cosas. </a:t>
            </a:r>
            <a:r>
              <a:rPr lang="es-ES" b="1" dirty="0" err="1">
                <a:solidFill>
                  <a:schemeClr val="bg1"/>
                </a:solidFill>
                <a:effectLst>
                  <a:glow rad="127000">
                    <a:schemeClr val="tx1"/>
                  </a:glow>
                </a:effectLst>
              </a:rPr>
              <a:t>Php</a:t>
            </a:r>
            <a:r>
              <a:rPr lang="es-ES" b="1" dirty="0">
                <a:solidFill>
                  <a:schemeClr val="bg1"/>
                </a:solidFill>
                <a:effectLst>
                  <a:glow rad="127000">
                    <a:schemeClr val="tx1"/>
                  </a:glow>
                </a:effectLst>
              </a:rPr>
              <a:t> 4:1</a:t>
            </a:r>
            <a:r>
              <a:rPr lang="es-ES" dirty="0">
                <a:solidFill>
                  <a:schemeClr val="bg1"/>
                </a:solidFill>
                <a:effectLst>
                  <a:glow rad="127000">
                    <a:schemeClr val="tx1"/>
                  </a:glow>
                </a:effectLst>
              </a:rPr>
              <a:t>  Así que,  hermanos míos amados y deseados,  gozo y corona mía,  estad así firmes en el Señor,  amados. </a:t>
            </a:r>
          </a:p>
          <a:p>
            <a:r>
              <a:rPr lang="es-ES" dirty="0">
                <a:solidFill>
                  <a:schemeClr val="bg1"/>
                </a:solidFill>
                <a:effectLst>
                  <a:glow rad="127000">
                    <a:schemeClr val="tx1"/>
                  </a:glow>
                </a:effectLst>
              </a:rPr>
              <a:t>Recuerde el punto número 2</a:t>
            </a:r>
          </a:p>
          <a:p>
            <a:r>
              <a:rPr lang="es-ES" dirty="0">
                <a:solidFill>
                  <a:schemeClr val="bg1"/>
                </a:solidFill>
                <a:effectLst>
                  <a:glow rad="127000">
                    <a:schemeClr val="tx1"/>
                  </a:glow>
                </a:effectLst>
              </a:rPr>
              <a:t>2. Aprender a amar al Señor y </a:t>
            </a:r>
            <a:r>
              <a:rPr lang="es-ES" dirty="0" err="1">
                <a:solidFill>
                  <a:schemeClr val="bg1"/>
                </a:solidFill>
                <a:effectLst>
                  <a:glow rad="127000">
                    <a:schemeClr val="tx1"/>
                  </a:glow>
                </a:effectLst>
              </a:rPr>
              <a:t>asi</a:t>
            </a:r>
            <a:r>
              <a:rPr lang="es-ES" dirty="0">
                <a:solidFill>
                  <a:schemeClr val="bg1"/>
                </a:solidFill>
                <a:effectLst>
                  <a:glow rad="127000">
                    <a:schemeClr val="tx1"/>
                  </a:glow>
                </a:effectLst>
              </a:rPr>
              <a:t> amarnos unos a los otros para animarnos mutuamente para permanecer en el cuerpo de Cristo.</a:t>
            </a:r>
          </a:p>
          <a:p>
            <a:r>
              <a:rPr lang="es-ES" dirty="0">
                <a:solidFill>
                  <a:schemeClr val="bg1"/>
                </a:solidFill>
                <a:effectLst>
                  <a:glow rad="127000">
                    <a:schemeClr val="tx1"/>
                  </a:glow>
                </a:effectLst>
              </a:rPr>
              <a:t>Jesús murió por su cuerpo o iglesia y regresará por ella.</a:t>
            </a:r>
          </a:p>
          <a:p>
            <a:r>
              <a:rPr lang="es-ES" dirty="0" err="1">
                <a:solidFill>
                  <a:schemeClr val="bg1"/>
                </a:solidFill>
                <a:effectLst>
                  <a:glow rad="127000">
                    <a:schemeClr val="tx1"/>
                  </a:glow>
                </a:effectLst>
              </a:rPr>
              <a:t>Eph</a:t>
            </a:r>
            <a:r>
              <a:rPr lang="es-ES" dirty="0">
                <a:solidFill>
                  <a:schemeClr val="bg1"/>
                </a:solidFill>
                <a:effectLst>
                  <a:glow rad="127000">
                    <a:schemeClr val="tx1"/>
                  </a:glow>
                </a:effectLst>
              </a:rPr>
              <a:t> 5:23  porque el marido es cabeza de la mujer,  así como Cristo es cabeza de la iglesia,  la cual es su cuerpo,  y él es su Salvador. </a:t>
            </a:r>
          </a:p>
          <a:p>
            <a:endParaRPr lang="en-BZ" dirty="0"/>
          </a:p>
        </p:txBody>
      </p:sp>
    </p:spTree>
    <p:extLst>
      <p:ext uri="{BB962C8B-B14F-4D97-AF65-F5344CB8AC3E}">
        <p14:creationId xmlns:p14="http://schemas.microsoft.com/office/powerpoint/2010/main" val="3903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D291-ED1B-4AAC-8055-D311DD778FD9}"/>
              </a:ext>
            </a:extLst>
          </p:cNvPr>
          <p:cNvSpPr>
            <a:spLocks noGrp="1"/>
          </p:cNvSpPr>
          <p:nvPr>
            <p:ph type="title"/>
          </p:nvPr>
        </p:nvSpPr>
        <p:spPr/>
        <p:txBody>
          <a:bodyPr>
            <a:noAutofit/>
          </a:bodyPr>
          <a:lstStyle/>
          <a:p>
            <a:r>
              <a:rPr lang="en-BZ" sz="9600" dirty="0" err="1">
                <a:solidFill>
                  <a:schemeClr val="bg1"/>
                </a:solidFill>
                <a:effectLst>
                  <a:glow rad="127000">
                    <a:schemeClr val="tx1"/>
                  </a:glow>
                </a:effectLst>
                <a:latin typeface="Angsana New" panose="02020603050405020304" pitchFamily="18" charset="-34"/>
                <a:cs typeface="Angsana New" panose="02020603050405020304" pitchFamily="18" charset="-34"/>
              </a:rPr>
              <a:t>Filipenses</a:t>
            </a:r>
            <a:r>
              <a:rPr lang="en-BZ" sz="9600" dirty="0">
                <a:solidFill>
                  <a:schemeClr val="bg1"/>
                </a:solidFill>
                <a:effectLst>
                  <a:glow rad="127000">
                    <a:schemeClr val="tx1"/>
                  </a:glow>
                </a:effectLst>
                <a:latin typeface="Angsana New" panose="02020603050405020304" pitchFamily="18" charset="-34"/>
                <a:cs typeface="Angsana New" panose="02020603050405020304" pitchFamily="18" charset="-34"/>
              </a:rPr>
              <a:t> 4</a:t>
            </a:r>
            <a:endParaRPr lang="en-BZ" sz="9600" dirty="0"/>
          </a:p>
        </p:txBody>
      </p:sp>
      <p:sp>
        <p:nvSpPr>
          <p:cNvPr id="3" name="Content Placeholder 2">
            <a:extLst>
              <a:ext uri="{FF2B5EF4-FFF2-40B4-BE49-F238E27FC236}">
                <a16:creationId xmlns:a16="http://schemas.microsoft.com/office/drawing/2014/main" id="{6670ACDE-D37E-4E3D-ABBB-95ABF2EAE33C}"/>
              </a:ext>
            </a:extLst>
          </p:cNvPr>
          <p:cNvSpPr>
            <a:spLocks noGrp="1"/>
          </p:cNvSpPr>
          <p:nvPr>
            <p:ph idx="1"/>
          </p:nvPr>
        </p:nvSpPr>
        <p:spPr>
          <a:xfrm>
            <a:off x="0" y="1690688"/>
            <a:ext cx="12192000" cy="5167311"/>
          </a:xfrm>
        </p:spPr>
        <p:txBody>
          <a:bodyPr>
            <a:normAutofit lnSpcReduction="10000"/>
          </a:bodyPr>
          <a:lstStyle/>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4:2  Ruego a </a:t>
            </a:r>
            <a:r>
              <a:rPr lang="es-ES" dirty="0" err="1">
                <a:solidFill>
                  <a:schemeClr val="bg1"/>
                </a:solidFill>
                <a:effectLst>
                  <a:glow rad="127000">
                    <a:schemeClr val="tx1"/>
                  </a:glow>
                </a:effectLst>
              </a:rPr>
              <a:t>Evodia</a:t>
            </a:r>
            <a:r>
              <a:rPr lang="es-ES" dirty="0">
                <a:solidFill>
                  <a:schemeClr val="bg1"/>
                </a:solidFill>
                <a:effectLst>
                  <a:glow rad="127000">
                    <a:schemeClr val="tx1"/>
                  </a:glow>
                </a:effectLst>
              </a:rPr>
              <a:t> y a </a:t>
            </a:r>
            <a:r>
              <a:rPr lang="es-ES" dirty="0" err="1">
                <a:solidFill>
                  <a:schemeClr val="bg1"/>
                </a:solidFill>
                <a:effectLst>
                  <a:glow rad="127000">
                    <a:schemeClr val="tx1"/>
                  </a:glow>
                </a:effectLst>
              </a:rPr>
              <a:t>Síntique</a:t>
            </a:r>
            <a:r>
              <a:rPr lang="es-ES" dirty="0">
                <a:solidFill>
                  <a:schemeClr val="bg1"/>
                </a:solidFill>
                <a:effectLst>
                  <a:glow rad="127000">
                    <a:schemeClr val="tx1"/>
                  </a:glow>
                </a:effectLst>
              </a:rPr>
              <a:t>,  que sean de un mismo sentir en el Señor.</a:t>
            </a:r>
          </a:p>
          <a:p>
            <a:r>
              <a:rPr lang="es-ES" dirty="0">
                <a:solidFill>
                  <a:schemeClr val="bg1"/>
                </a:solidFill>
                <a:effectLst>
                  <a:glow rad="127000">
                    <a:schemeClr val="tx1"/>
                  </a:glow>
                </a:effectLst>
              </a:rPr>
              <a:t>Todos los cristianos deben tener la actitud correcta.</a:t>
            </a:r>
          </a:p>
          <a:p>
            <a:r>
              <a:rPr lang="es-ES" b="1" dirty="0" err="1">
                <a:solidFill>
                  <a:schemeClr val="bg1"/>
                </a:solidFill>
                <a:effectLst>
                  <a:glow rad="127000">
                    <a:schemeClr val="tx1"/>
                  </a:glow>
                </a:effectLst>
              </a:rPr>
              <a:t>Php</a:t>
            </a:r>
            <a:r>
              <a:rPr lang="es-ES" b="1" dirty="0">
                <a:solidFill>
                  <a:schemeClr val="bg1"/>
                </a:solidFill>
                <a:effectLst>
                  <a:glow rad="127000">
                    <a:schemeClr val="tx1"/>
                  </a:glow>
                </a:effectLst>
              </a:rPr>
              <a:t> 3:7</a:t>
            </a:r>
            <a:r>
              <a:rPr lang="es-ES" dirty="0">
                <a:solidFill>
                  <a:schemeClr val="bg1"/>
                </a:solidFill>
                <a:effectLst>
                  <a:glow rad="127000">
                    <a:schemeClr val="tx1"/>
                  </a:glow>
                </a:effectLst>
              </a:rPr>
              <a:t>  Pero cuantas cosas eran para mí ganancia,  las he estimado como pérdida por amor de Cristo.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3:8  Y ciertamente,  aun estimo todas las cosas como pérdida por la excelencia del conocimiento de Cristo Jesús,  mi Señor,  por amor del cual lo he perdido todo,  y lo tengo por basura,  para ganar a Cristo, </a:t>
            </a:r>
          </a:p>
          <a:p>
            <a:r>
              <a:rPr lang="es-ES" dirty="0">
                <a:solidFill>
                  <a:schemeClr val="bg1"/>
                </a:solidFill>
                <a:effectLst>
                  <a:glow rad="127000">
                    <a:schemeClr val="tx1"/>
                  </a:glow>
                </a:effectLst>
              </a:rPr>
              <a:t>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4:3  Asimismo te ruego también a ti,  compañero fiel,  que ayudes a éstas que combatieron juntamente conmigo en el evangelio,  con Clemente también y los demás colaboradores míos,  cuyos nombres están en el libro de la vida.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4:4  Regocijaos en el Señor siempre.  Otra vez digo:  ¡Regocijaos! </a:t>
            </a:r>
          </a:p>
          <a:p>
            <a:r>
              <a:rPr lang="es-ES" b="1" dirty="0" err="1">
                <a:solidFill>
                  <a:schemeClr val="bg1"/>
                </a:solidFill>
                <a:effectLst>
                  <a:glow rad="127000">
                    <a:schemeClr val="tx1"/>
                  </a:glow>
                </a:effectLst>
              </a:rPr>
              <a:t>Luk</a:t>
            </a:r>
            <a:r>
              <a:rPr lang="es-ES" b="1" dirty="0">
                <a:solidFill>
                  <a:schemeClr val="bg1"/>
                </a:solidFill>
                <a:effectLst>
                  <a:glow rad="127000">
                    <a:schemeClr val="tx1"/>
                  </a:glow>
                </a:effectLst>
              </a:rPr>
              <a:t> 10:20</a:t>
            </a:r>
            <a:r>
              <a:rPr lang="es-ES" dirty="0">
                <a:solidFill>
                  <a:schemeClr val="bg1"/>
                </a:solidFill>
                <a:effectLst>
                  <a:glow rad="127000">
                    <a:schemeClr val="tx1"/>
                  </a:glow>
                </a:effectLst>
              </a:rPr>
              <a:t>  Pero no os regocijéis de que los espíritus se os sujetan,  sino regocijaos de que vuestros nombres están escritos en los cielos. </a:t>
            </a:r>
            <a:endParaRPr lang="en-BZ" dirty="0">
              <a:solidFill>
                <a:schemeClr val="bg1"/>
              </a:solidFill>
              <a:effectLst>
                <a:glow rad="127000">
                  <a:schemeClr val="tx1"/>
                </a:glow>
              </a:effectLst>
            </a:endParaRPr>
          </a:p>
        </p:txBody>
      </p:sp>
    </p:spTree>
    <p:extLst>
      <p:ext uri="{BB962C8B-B14F-4D97-AF65-F5344CB8AC3E}">
        <p14:creationId xmlns:p14="http://schemas.microsoft.com/office/powerpoint/2010/main" val="33778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3A108-C017-4BC7-8DBA-EACD866FB2BA}"/>
              </a:ext>
            </a:extLst>
          </p:cNvPr>
          <p:cNvSpPr>
            <a:spLocks noGrp="1"/>
          </p:cNvSpPr>
          <p:nvPr>
            <p:ph type="title"/>
          </p:nvPr>
        </p:nvSpPr>
        <p:spPr/>
        <p:txBody>
          <a:bodyPr>
            <a:normAutofit/>
          </a:bodyPr>
          <a:lstStyle/>
          <a:p>
            <a:r>
              <a:rPr lang="es-ES" sz="7200" dirty="0">
                <a:solidFill>
                  <a:schemeClr val="bg1"/>
                </a:solidFill>
                <a:effectLst>
                  <a:glow rad="127000">
                    <a:schemeClr val="tx1"/>
                  </a:glow>
                </a:effectLst>
                <a:latin typeface="Angsana New" panose="02020603050405020304" pitchFamily="18" charset="-34"/>
                <a:cs typeface="Angsana New" panose="02020603050405020304" pitchFamily="18" charset="-34"/>
              </a:rPr>
              <a:t>Confía en Dios.</a:t>
            </a:r>
            <a:endParaRPr lang="en-BZ" sz="72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C6A3176A-27C1-415B-9A0B-C9A16C4013C0}"/>
              </a:ext>
            </a:extLst>
          </p:cNvPr>
          <p:cNvSpPr>
            <a:spLocks noGrp="1"/>
          </p:cNvSpPr>
          <p:nvPr>
            <p:ph idx="1"/>
          </p:nvPr>
        </p:nvSpPr>
        <p:spPr>
          <a:xfrm>
            <a:off x="1" y="1477108"/>
            <a:ext cx="12192000" cy="5380891"/>
          </a:xfrm>
        </p:spPr>
        <p:txBody>
          <a:bodyPr>
            <a:normAutofit/>
          </a:bodyPr>
          <a:lstStyle/>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4:5  Vuestra gentileza sea conocida de todos los hombres.  El Señor está cerca. </a:t>
            </a:r>
          </a:p>
          <a:p>
            <a:r>
              <a:rPr lang="es-ES" b="1" dirty="0" err="1">
                <a:solidFill>
                  <a:schemeClr val="bg1"/>
                </a:solidFill>
                <a:effectLst>
                  <a:glow rad="127000">
                    <a:schemeClr val="tx1"/>
                  </a:glow>
                </a:effectLst>
              </a:rPr>
              <a:t>Joh</a:t>
            </a:r>
            <a:r>
              <a:rPr lang="es-ES" b="1" dirty="0">
                <a:solidFill>
                  <a:schemeClr val="bg1"/>
                </a:solidFill>
                <a:effectLst>
                  <a:glow rad="127000">
                    <a:schemeClr val="tx1"/>
                  </a:glow>
                </a:effectLst>
              </a:rPr>
              <a:t> 13:35</a:t>
            </a:r>
            <a:r>
              <a:rPr lang="es-ES" dirty="0">
                <a:solidFill>
                  <a:schemeClr val="bg1"/>
                </a:solidFill>
                <a:effectLst>
                  <a:glow rad="127000">
                    <a:schemeClr val="tx1"/>
                  </a:glow>
                </a:effectLst>
              </a:rPr>
              <a:t>  En esto conocerán todos que sois mis discípulos,  si tuviereis amor los unos con los otros. </a:t>
            </a:r>
          </a:p>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4:6  Por nada estéis afanosos,  sino sean conocidas vuestras peticiones delante de Dios en toda oración y ruego,  con acción de gracias. </a:t>
            </a:r>
          </a:p>
          <a:p>
            <a:r>
              <a:rPr lang="es-ES" b="1" dirty="0" err="1">
                <a:solidFill>
                  <a:schemeClr val="bg1"/>
                </a:solidFill>
                <a:effectLst>
                  <a:glow rad="127000">
                    <a:schemeClr val="tx1"/>
                  </a:glow>
                </a:effectLst>
              </a:rPr>
              <a:t>Eph</a:t>
            </a:r>
            <a:r>
              <a:rPr lang="es-ES" b="1" dirty="0">
                <a:solidFill>
                  <a:schemeClr val="bg1"/>
                </a:solidFill>
                <a:effectLst>
                  <a:glow rad="127000">
                    <a:schemeClr val="tx1"/>
                  </a:glow>
                </a:effectLst>
              </a:rPr>
              <a:t> 5:20</a:t>
            </a:r>
            <a:r>
              <a:rPr lang="es-ES" dirty="0">
                <a:solidFill>
                  <a:schemeClr val="bg1"/>
                </a:solidFill>
                <a:effectLst>
                  <a:glow rad="127000">
                    <a:schemeClr val="tx1"/>
                  </a:glow>
                </a:effectLst>
              </a:rPr>
              <a:t>  dando siempre gracias por todo al Dios y Padre,  en el nombre de nuestro Señor Jesucristo. </a:t>
            </a:r>
          </a:p>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4:7  Y la paz de Dios,  que sobrepasa todo entendimiento,  guardará vuestros corazones y vuestros pensamientos en Cristo Jesús. </a:t>
            </a:r>
          </a:p>
          <a:p>
            <a:r>
              <a:rPr lang="es-ES" dirty="0" err="1">
                <a:solidFill>
                  <a:schemeClr val="bg1"/>
                </a:solidFill>
                <a:effectLst>
                  <a:glow rad="127000">
                    <a:schemeClr val="tx1"/>
                  </a:glow>
                </a:effectLst>
              </a:rPr>
              <a:t>Rom</a:t>
            </a:r>
            <a:r>
              <a:rPr lang="es-ES" dirty="0">
                <a:solidFill>
                  <a:schemeClr val="bg1"/>
                </a:solidFill>
                <a:effectLst>
                  <a:glow rad="127000">
                    <a:schemeClr val="tx1"/>
                  </a:glow>
                </a:effectLst>
              </a:rPr>
              <a:t> 8:35  ¿Quién nos separará del amor de Cristo?  ¿Tribulación,  o angustia,  o persecución,  o hambre,  o desnudez,  o peligro,  o espada?  </a:t>
            </a:r>
          </a:p>
        </p:txBody>
      </p:sp>
    </p:spTree>
    <p:extLst>
      <p:ext uri="{BB962C8B-B14F-4D97-AF65-F5344CB8AC3E}">
        <p14:creationId xmlns:p14="http://schemas.microsoft.com/office/powerpoint/2010/main" val="1793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6000" r="-9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F4B1-4AA6-4B84-9633-177DC619BC27}"/>
              </a:ext>
            </a:extLst>
          </p:cNvPr>
          <p:cNvSpPr>
            <a:spLocks noGrp="1"/>
          </p:cNvSpPr>
          <p:nvPr>
            <p:ph type="title"/>
          </p:nvPr>
        </p:nvSpPr>
        <p:spPr>
          <a:xfrm>
            <a:off x="0" y="1"/>
            <a:ext cx="12192000" cy="1237957"/>
          </a:xfrm>
        </p:spPr>
        <p:txBody>
          <a:bodyPr>
            <a:noAutofit/>
          </a:bodyPr>
          <a:lstStyle/>
          <a:p>
            <a:r>
              <a:rPr lang="es-ES" sz="6600" dirty="0">
                <a:solidFill>
                  <a:schemeClr val="bg1"/>
                </a:solidFill>
                <a:effectLst>
                  <a:glow rad="127000">
                    <a:schemeClr val="tx1"/>
                  </a:glow>
                </a:effectLst>
                <a:latin typeface="Angsana New" panose="02020603050405020304" pitchFamily="18" charset="-34"/>
                <a:cs typeface="Angsana New" panose="02020603050405020304" pitchFamily="18" charset="-34"/>
              </a:rPr>
              <a:t>Sed,  pues,  imitadores de Dios como hijos amados. </a:t>
            </a:r>
            <a:endParaRPr lang="en-BZ" sz="66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D66A3A3A-7AD8-4299-A733-927132EEA668}"/>
              </a:ext>
            </a:extLst>
          </p:cNvPr>
          <p:cNvSpPr>
            <a:spLocks noGrp="1"/>
          </p:cNvSpPr>
          <p:nvPr>
            <p:ph idx="1"/>
          </p:nvPr>
        </p:nvSpPr>
        <p:spPr>
          <a:xfrm>
            <a:off x="0" y="1041009"/>
            <a:ext cx="12192000" cy="5816991"/>
          </a:xfrm>
        </p:spPr>
        <p:txBody>
          <a:bodyPr>
            <a:normAutofit/>
          </a:bodyPr>
          <a:lstStyle/>
          <a:p>
            <a:r>
              <a:rPr lang="es-ES" sz="3200" dirty="0" err="1">
                <a:solidFill>
                  <a:schemeClr val="bg1"/>
                </a:solidFill>
                <a:effectLst>
                  <a:glow rad="127000">
                    <a:schemeClr val="tx1"/>
                  </a:glow>
                </a:effectLst>
              </a:rPr>
              <a:t>Php</a:t>
            </a:r>
            <a:r>
              <a:rPr lang="es-ES" sz="3200" dirty="0">
                <a:solidFill>
                  <a:schemeClr val="bg1"/>
                </a:solidFill>
                <a:effectLst>
                  <a:glow rad="127000">
                    <a:schemeClr val="tx1"/>
                  </a:glow>
                </a:effectLst>
              </a:rPr>
              <a:t> 4:8  Por lo demás,  hermanos,  todo lo que es verdadero,  todo lo honesto,  todo lo justo,  todo lo puro,  todo lo amable,  todo lo que es de buen nombre;  si hay virtud alguna,  si algo digno de alabanza,  en esto pensad. </a:t>
            </a:r>
          </a:p>
          <a:p>
            <a:r>
              <a:rPr lang="es-ES" sz="3200" dirty="0">
                <a:solidFill>
                  <a:schemeClr val="bg1"/>
                </a:solidFill>
                <a:effectLst>
                  <a:glow rad="127000">
                    <a:schemeClr val="tx1"/>
                  </a:glow>
                </a:effectLst>
              </a:rPr>
              <a:t>1Ti 4:6  Si esto enseñas a los hermanos,  serás buen ministro de Jesucristo,  nutrido con las palabras de la fe y de la buena doctrina que has seguido. </a:t>
            </a:r>
            <a:r>
              <a:rPr lang="es-ES" sz="3200" b="1" dirty="0">
                <a:solidFill>
                  <a:schemeClr val="bg1"/>
                </a:solidFill>
                <a:effectLst>
                  <a:glow rad="127000">
                    <a:schemeClr val="tx1"/>
                  </a:glow>
                </a:effectLst>
              </a:rPr>
              <a:t>1Ti 4:7</a:t>
            </a:r>
            <a:r>
              <a:rPr lang="es-ES" sz="3200" dirty="0">
                <a:solidFill>
                  <a:schemeClr val="bg1"/>
                </a:solidFill>
                <a:effectLst>
                  <a:glow rad="127000">
                    <a:schemeClr val="tx1"/>
                  </a:glow>
                </a:effectLst>
              </a:rPr>
              <a:t>  Desecha las fábulas profanas y de viejas.  Ejercítate para la piedad; </a:t>
            </a:r>
          </a:p>
          <a:p>
            <a:r>
              <a:rPr lang="es-ES" sz="3200" dirty="0" err="1">
                <a:solidFill>
                  <a:schemeClr val="bg1"/>
                </a:solidFill>
                <a:effectLst>
                  <a:glow rad="127000">
                    <a:schemeClr val="tx1"/>
                  </a:glow>
                </a:effectLst>
              </a:rPr>
              <a:t>Php</a:t>
            </a:r>
            <a:r>
              <a:rPr lang="es-ES" sz="3200" dirty="0">
                <a:solidFill>
                  <a:schemeClr val="bg1"/>
                </a:solidFill>
                <a:effectLst>
                  <a:glow rad="127000">
                    <a:schemeClr val="tx1"/>
                  </a:glow>
                </a:effectLst>
              </a:rPr>
              <a:t> 4:9  Lo que aprendisteis y recibisteis y oísteis y visteis en mí,  esto haced;  y el Dios de paz estará con vosotros. </a:t>
            </a:r>
          </a:p>
          <a:p>
            <a:r>
              <a:rPr lang="es-ES" sz="3200" b="1" dirty="0">
                <a:solidFill>
                  <a:schemeClr val="bg1"/>
                </a:solidFill>
                <a:effectLst>
                  <a:glow rad="127000">
                    <a:schemeClr val="tx1"/>
                  </a:glow>
                </a:effectLst>
              </a:rPr>
              <a:t>1Ti 4:12</a:t>
            </a:r>
            <a:r>
              <a:rPr lang="es-ES" sz="3200" dirty="0">
                <a:solidFill>
                  <a:schemeClr val="bg1"/>
                </a:solidFill>
                <a:effectLst>
                  <a:glow rad="127000">
                    <a:schemeClr val="tx1"/>
                  </a:glow>
                </a:effectLst>
              </a:rPr>
              <a:t>  Ninguno tenga en poco tu juventud,  sino sé ejemplo de los creyentes en palabra,  conducta,  amor,  espíritu,  fe y pureza. </a:t>
            </a:r>
            <a:endParaRPr lang="en-BZ" sz="3200" dirty="0">
              <a:solidFill>
                <a:schemeClr val="bg1"/>
              </a:solidFill>
              <a:effectLst>
                <a:glow rad="127000">
                  <a:schemeClr val="tx1"/>
                </a:glow>
              </a:effectLst>
            </a:endParaRPr>
          </a:p>
          <a:p>
            <a:endParaRPr lang="en-BZ" dirty="0"/>
          </a:p>
        </p:txBody>
      </p:sp>
    </p:spTree>
    <p:extLst>
      <p:ext uri="{BB962C8B-B14F-4D97-AF65-F5344CB8AC3E}">
        <p14:creationId xmlns:p14="http://schemas.microsoft.com/office/powerpoint/2010/main" val="13207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27525-1311-476E-8F5A-F2217402C853}"/>
              </a:ext>
            </a:extLst>
          </p:cNvPr>
          <p:cNvSpPr>
            <a:spLocks noGrp="1"/>
          </p:cNvSpPr>
          <p:nvPr>
            <p:ph type="title"/>
          </p:nvPr>
        </p:nvSpPr>
        <p:spPr/>
        <p:txBody>
          <a:bodyPr>
            <a:noAutofit/>
          </a:bodyPr>
          <a:lstStyle/>
          <a:p>
            <a:r>
              <a:rPr lang="es-ES" sz="8800" dirty="0">
                <a:solidFill>
                  <a:schemeClr val="bg1"/>
                </a:solidFill>
                <a:effectLst>
                  <a:glow rad="127000">
                    <a:schemeClr val="tx1"/>
                  </a:glow>
                </a:effectLst>
                <a:latin typeface="Angsana New" panose="02020603050405020304" pitchFamily="18" charset="-34"/>
                <a:cs typeface="Angsana New" panose="02020603050405020304" pitchFamily="18" charset="-34"/>
              </a:rPr>
              <a:t>Confía en Dios y Él proveerá</a:t>
            </a:r>
            <a:endParaRPr lang="en-BZ" sz="88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C351EEE4-2732-423D-86EA-9CBA6ED8C688}"/>
              </a:ext>
            </a:extLst>
          </p:cNvPr>
          <p:cNvSpPr>
            <a:spLocks noGrp="1"/>
          </p:cNvSpPr>
          <p:nvPr>
            <p:ph idx="1"/>
          </p:nvPr>
        </p:nvSpPr>
        <p:spPr>
          <a:xfrm>
            <a:off x="0" y="1690688"/>
            <a:ext cx="12192000" cy="5167312"/>
          </a:xfrm>
        </p:spPr>
        <p:txBody>
          <a:bodyPr>
            <a:normAutofit/>
          </a:bodyPr>
          <a:lstStyle/>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4:10  En gran manera me gocé en el Señor de que ya al fin habéis revivido vuestro cuidado de mí;  de lo cual también estabais solícitos,  pero os faltaba la oportunidad.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4:11  No lo digo porque tenga escasez,  pues he aprendido a contentarme,  cualquiera que sea mi situación. </a:t>
            </a:r>
          </a:p>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4:12  Sé vivir humildemente,  y sé tener abundancia;  en todo y por todo estoy enseñado,  así para estar saciado como para tener hambre,  así para tener abundancia como para padecer necesidad.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4:13  Todo lo puedo en Cristo que me fortalece. </a:t>
            </a:r>
          </a:p>
          <a:p>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4:14  Sin embargo,  bien hicisteis en participar conmigo en mi tribulación. </a:t>
            </a:r>
            <a:r>
              <a:rPr lang="es-ES" dirty="0" err="1">
                <a:solidFill>
                  <a:schemeClr val="bg1"/>
                </a:solidFill>
                <a:effectLst>
                  <a:glow rad="127000">
                    <a:schemeClr val="tx1"/>
                  </a:glow>
                </a:effectLst>
              </a:rPr>
              <a:t>Php</a:t>
            </a:r>
            <a:r>
              <a:rPr lang="es-ES" dirty="0">
                <a:solidFill>
                  <a:schemeClr val="bg1"/>
                </a:solidFill>
                <a:effectLst>
                  <a:glow rad="127000">
                    <a:schemeClr val="tx1"/>
                  </a:glow>
                </a:effectLst>
              </a:rPr>
              <a:t> 4:15  Y sabéis también vosotros,  oh filipenses,  que al principio de la predicación del evangelio,  cuando partí de Macedonia,  ninguna iglesia participó conmigo en razón de dar y recibir,  sino vosotros solos; </a:t>
            </a:r>
          </a:p>
        </p:txBody>
      </p:sp>
    </p:spTree>
    <p:extLst>
      <p:ext uri="{BB962C8B-B14F-4D97-AF65-F5344CB8AC3E}">
        <p14:creationId xmlns:p14="http://schemas.microsoft.com/office/powerpoint/2010/main" val="16157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6B94-AAD0-41DF-882A-54F88CD0B00B}"/>
              </a:ext>
            </a:extLst>
          </p:cNvPr>
          <p:cNvSpPr>
            <a:spLocks noGrp="1"/>
          </p:cNvSpPr>
          <p:nvPr>
            <p:ph type="title"/>
          </p:nvPr>
        </p:nvSpPr>
        <p:spPr/>
        <p:txBody>
          <a:bodyPr>
            <a:noAutofit/>
          </a:bodyPr>
          <a:lstStyle/>
          <a:p>
            <a:r>
              <a:rPr lang="es-ES" sz="8800" dirty="0">
                <a:solidFill>
                  <a:schemeClr val="bg1"/>
                </a:solidFill>
                <a:effectLst>
                  <a:glow rad="127000">
                    <a:schemeClr val="tx1"/>
                  </a:glow>
                </a:effectLst>
                <a:latin typeface="Angsana New" panose="02020603050405020304" pitchFamily="18" charset="-34"/>
                <a:cs typeface="Angsana New" panose="02020603050405020304" pitchFamily="18" charset="-34"/>
              </a:rPr>
              <a:t>Confía en Dios y Él proveerá</a:t>
            </a:r>
            <a:endParaRPr lang="en-BZ" sz="8800" dirty="0">
              <a:solidFill>
                <a:schemeClr val="bg1"/>
              </a:solidFill>
              <a:effectLst>
                <a:glow rad="127000">
                  <a:schemeClr val="tx1"/>
                </a:glow>
              </a:effectLst>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C351EEE4-2732-423D-86EA-9CBA6ED8C688}"/>
              </a:ext>
            </a:extLst>
          </p:cNvPr>
          <p:cNvSpPr>
            <a:spLocks noGrp="1"/>
          </p:cNvSpPr>
          <p:nvPr>
            <p:ph idx="1"/>
          </p:nvPr>
        </p:nvSpPr>
        <p:spPr>
          <a:xfrm>
            <a:off x="0" y="1477108"/>
            <a:ext cx="12192000" cy="5380891"/>
          </a:xfrm>
        </p:spPr>
        <p:txBody>
          <a:bodyPr>
            <a:normAutofit/>
          </a:bodyPr>
          <a:lstStyle/>
          <a:p>
            <a:r>
              <a:rPr lang="es-ES" sz="3600" dirty="0" err="1">
                <a:solidFill>
                  <a:schemeClr val="bg1"/>
                </a:solidFill>
                <a:effectLst>
                  <a:glow rad="127000">
                    <a:schemeClr val="tx1"/>
                  </a:glow>
                </a:effectLst>
              </a:rPr>
              <a:t>Php</a:t>
            </a:r>
            <a:r>
              <a:rPr lang="es-ES" sz="3600" dirty="0">
                <a:solidFill>
                  <a:schemeClr val="bg1"/>
                </a:solidFill>
                <a:effectLst>
                  <a:glow rad="127000">
                    <a:schemeClr val="tx1"/>
                  </a:glow>
                </a:effectLst>
              </a:rPr>
              <a:t> 4:16  pues aun a Tesalónica me enviasteis una y otra vez para mis necesidades. </a:t>
            </a:r>
            <a:r>
              <a:rPr lang="es-ES" sz="3600" dirty="0" err="1">
                <a:solidFill>
                  <a:schemeClr val="bg1"/>
                </a:solidFill>
                <a:effectLst>
                  <a:glow rad="127000">
                    <a:schemeClr val="tx1"/>
                  </a:glow>
                </a:effectLst>
              </a:rPr>
              <a:t>Php</a:t>
            </a:r>
            <a:r>
              <a:rPr lang="es-ES" sz="3600" dirty="0">
                <a:solidFill>
                  <a:schemeClr val="bg1"/>
                </a:solidFill>
                <a:effectLst>
                  <a:glow rad="127000">
                    <a:schemeClr val="tx1"/>
                  </a:glow>
                </a:effectLst>
              </a:rPr>
              <a:t> 4:17  No es que busque dádivas,  sino que busco fruto que abunde en vuestra cuenta. </a:t>
            </a:r>
          </a:p>
          <a:p>
            <a:r>
              <a:rPr lang="es-ES" sz="3600" dirty="0" err="1">
                <a:solidFill>
                  <a:schemeClr val="bg1"/>
                </a:solidFill>
                <a:effectLst>
                  <a:glow rad="127000">
                    <a:schemeClr val="tx1"/>
                  </a:glow>
                </a:effectLst>
              </a:rPr>
              <a:t>Php</a:t>
            </a:r>
            <a:r>
              <a:rPr lang="es-ES" sz="3600" dirty="0">
                <a:solidFill>
                  <a:schemeClr val="bg1"/>
                </a:solidFill>
                <a:effectLst>
                  <a:glow rad="127000">
                    <a:schemeClr val="tx1"/>
                  </a:glow>
                </a:effectLst>
              </a:rPr>
              <a:t> 4:18  Pero todo lo he recibido,  y tengo abundancia;  estoy lleno,  habiendo recibido de Epafrodito lo que enviasteis;  olor fragante,  sacrificio acepto,  agradable a Dios. </a:t>
            </a:r>
          </a:p>
          <a:p>
            <a:r>
              <a:rPr lang="es-ES" sz="3600" dirty="0" err="1">
                <a:solidFill>
                  <a:schemeClr val="bg1"/>
                </a:solidFill>
                <a:effectLst>
                  <a:glow rad="127000">
                    <a:schemeClr val="tx1"/>
                  </a:glow>
                </a:effectLst>
              </a:rPr>
              <a:t>Php</a:t>
            </a:r>
            <a:r>
              <a:rPr lang="es-ES" sz="3600" dirty="0">
                <a:solidFill>
                  <a:schemeClr val="bg1"/>
                </a:solidFill>
                <a:effectLst>
                  <a:glow rad="127000">
                    <a:schemeClr val="tx1"/>
                  </a:glow>
                </a:effectLst>
              </a:rPr>
              <a:t> 4:19  Mi Dios,  pues,  suplirá todo lo que os falta conforme a sus riquezas en gloria en Cristo Jesús. </a:t>
            </a:r>
            <a:r>
              <a:rPr lang="es-ES" sz="3600" dirty="0" err="1">
                <a:solidFill>
                  <a:schemeClr val="bg1"/>
                </a:solidFill>
                <a:effectLst>
                  <a:glow rad="127000">
                    <a:schemeClr val="tx1"/>
                  </a:glow>
                </a:effectLst>
              </a:rPr>
              <a:t>Php</a:t>
            </a:r>
            <a:r>
              <a:rPr lang="es-ES" sz="3600" dirty="0">
                <a:solidFill>
                  <a:schemeClr val="bg1"/>
                </a:solidFill>
                <a:effectLst>
                  <a:glow rad="127000">
                    <a:schemeClr val="tx1"/>
                  </a:glow>
                </a:effectLst>
              </a:rPr>
              <a:t> 4:20  Al Dios y Padre nuestro sea gloria por los siglos de los siglos.  </a:t>
            </a:r>
            <a:r>
              <a:rPr lang="es-ES" sz="3600" b="1" dirty="0">
                <a:solidFill>
                  <a:schemeClr val="bg1"/>
                </a:solidFill>
                <a:effectLst>
                  <a:glow rad="127000">
                    <a:schemeClr val="tx1"/>
                  </a:glow>
                </a:effectLst>
              </a:rPr>
              <a:t>Amén.</a:t>
            </a:r>
            <a:r>
              <a:rPr lang="es-ES" sz="3600" dirty="0">
                <a:solidFill>
                  <a:schemeClr val="bg1"/>
                </a:solidFill>
                <a:effectLst>
                  <a:glow rad="127000">
                    <a:schemeClr val="tx1"/>
                  </a:glow>
                </a:effectLst>
              </a:rPr>
              <a:t> </a:t>
            </a:r>
            <a:endParaRPr lang="en-BZ" sz="3600" dirty="0">
              <a:solidFill>
                <a:schemeClr val="bg1"/>
              </a:solidFill>
              <a:effectLst>
                <a:glow rad="127000">
                  <a:schemeClr val="tx1"/>
                </a:glow>
              </a:effectLst>
            </a:endParaRPr>
          </a:p>
        </p:txBody>
      </p:sp>
    </p:spTree>
    <p:extLst>
      <p:ext uri="{BB962C8B-B14F-4D97-AF65-F5344CB8AC3E}">
        <p14:creationId xmlns:p14="http://schemas.microsoft.com/office/powerpoint/2010/main" val="22770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C82064-6162-4DA9-8F47-851FCA8B200A}"/>
              </a:ext>
            </a:extLst>
          </p:cNvPr>
          <p:cNvSpPr>
            <a:spLocks noGrp="1"/>
          </p:cNvSpPr>
          <p:nvPr>
            <p:ph type="title"/>
          </p:nvPr>
        </p:nvSpPr>
        <p:spPr/>
        <p:txBody>
          <a:bodyPr>
            <a:noAutofit/>
          </a:bodyPr>
          <a:lstStyle/>
          <a:p>
            <a:r>
              <a:rPr lang="en-BZ" sz="9600" dirty="0" err="1">
                <a:solidFill>
                  <a:schemeClr val="bg1"/>
                </a:solidFill>
                <a:effectLst>
                  <a:glow rad="127000">
                    <a:schemeClr val="tx1"/>
                  </a:glow>
                </a:effectLst>
                <a:latin typeface="Angsana New" panose="02020603050405020304" pitchFamily="18" charset="-34"/>
                <a:cs typeface="Angsana New" panose="02020603050405020304" pitchFamily="18" charset="-34"/>
              </a:rPr>
              <a:t>Saludos</a:t>
            </a:r>
            <a:r>
              <a:rPr lang="en-BZ" sz="9600" dirty="0">
                <a:solidFill>
                  <a:schemeClr val="bg1"/>
                </a:solidFill>
                <a:effectLst>
                  <a:glow rad="127000">
                    <a:schemeClr val="tx1"/>
                  </a:glow>
                </a:effectLst>
                <a:latin typeface="Angsana New" panose="02020603050405020304" pitchFamily="18" charset="-34"/>
                <a:cs typeface="Angsana New" panose="02020603050405020304" pitchFamily="18" charset="-34"/>
              </a:rPr>
              <a:t> finales</a:t>
            </a:r>
          </a:p>
        </p:txBody>
      </p:sp>
      <p:sp>
        <p:nvSpPr>
          <p:cNvPr id="3" name="Content Placeholder 2">
            <a:extLst>
              <a:ext uri="{FF2B5EF4-FFF2-40B4-BE49-F238E27FC236}">
                <a16:creationId xmlns:a16="http://schemas.microsoft.com/office/drawing/2014/main" id="{DB3430E6-FA04-4EDE-8305-1ED631E12F41}"/>
              </a:ext>
            </a:extLst>
          </p:cNvPr>
          <p:cNvSpPr>
            <a:spLocks noGrp="1"/>
          </p:cNvSpPr>
          <p:nvPr>
            <p:ph idx="1"/>
          </p:nvPr>
        </p:nvSpPr>
        <p:spPr>
          <a:xfrm>
            <a:off x="0" y="1825624"/>
            <a:ext cx="12192000" cy="5032375"/>
          </a:xfrm>
        </p:spPr>
        <p:txBody>
          <a:bodyPr/>
          <a:lstStyle/>
          <a:p>
            <a:r>
              <a:rPr lang="es-ES" sz="4000" dirty="0" err="1">
                <a:solidFill>
                  <a:schemeClr val="bg1"/>
                </a:solidFill>
                <a:effectLst>
                  <a:glow rad="127000">
                    <a:schemeClr val="tx1"/>
                  </a:glow>
                </a:effectLst>
              </a:rPr>
              <a:t>Php</a:t>
            </a:r>
            <a:r>
              <a:rPr lang="es-ES" sz="4000" dirty="0">
                <a:solidFill>
                  <a:schemeClr val="bg1"/>
                </a:solidFill>
                <a:effectLst>
                  <a:glow rad="127000">
                    <a:schemeClr val="tx1"/>
                  </a:glow>
                </a:effectLst>
              </a:rPr>
              <a:t> 4:21  Saludad a todos los santos en Cristo Jesús.  Los hermanos que están conmigo os saludan. </a:t>
            </a:r>
          </a:p>
          <a:p>
            <a:r>
              <a:rPr lang="es-ES" sz="4000" dirty="0" err="1">
                <a:solidFill>
                  <a:schemeClr val="bg1"/>
                </a:solidFill>
                <a:effectLst>
                  <a:glow rad="127000">
                    <a:schemeClr val="tx1"/>
                  </a:glow>
                </a:effectLst>
              </a:rPr>
              <a:t>Php</a:t>
            </a:r>
            <a:r>
              <a:rPr lang="es-ES" sz="4000" dirty="0">
                <a:solidFill>
                  <a:schemeClr val="bg1"/>
                </a:solidFill>
                <a:effectLst>
                  <a:glow rad="127000">
                    <a:schemeClr val="tx1"/>
                  </a:glow>
                </a:effectLst>
              </a:rPr>
              <a:t> 4:22  Todos los santos os saludan,  y especialmente los de la casa de César. </a:t>
            </a:r>
          </a:p>
          <a:p>
            <a:r>
              <a:rPr lang="es-ES" sz="4000" dirty="0" err="1">
                <a:solidFill>
                  <a:schemeClr val="bg1"/>
                </a:solidFill>
                <a:effectLst>
                  <a:glow rad="127000">
                    <a:schemeClr val="tx1"/>
                  </a:glow>
                </a:effectLst>
              </a:rPr>
              <a:t>Php</a:t>
            </a:r>
            <a:r>
              <a:rPr lang="es-ES" sz="4000" dirty="0">
                <a:solidFill>
                  <a:schemeClr val="bg1"/>
                </a:solidFill>
                <a:effectLst>
                  <a:glow rad="127000">
                    <a:schemeClr val="tx1"/>
                  </a:glow>
                </a:effectLst>
              </a:rPr>
              <a:t> 4:23  La gracia de nuestro Señor Jesucristo sea con todos vosotros.  </a:t>
            </a:r>
            <a:r>
              <a:rPr lang="es-ES" sz="4000" b="1" dirty="0">
                <a:solidFill>
                  <a:schemeClr val="bg1"/>
                </a:solidFill>
                <a:effectLst>
                  <a:glow rad="127000">
                    <a:schemeClr val="tx1"/>
                  </a:glow>
                </a:effectLst>
              </a:rPr>
              <a:t>Amén.</a:t>
            </a:r>
            <a:r>
              <a:rPr lang="es-ES" sz="4000" dirty="0">
                <a:solidFill>
                  <a:schemeClr val="bg1"/>
                </a:solidFill>
                <a:effectLst>
                  <a:glow rad="127000">
                    <a:schemeClr val="tx1"/>
                  </a:glow>
                </a:effectLst>
              </a:rPr>
              <a:t> </a:t>
            </a:r>
          </a:p>
          <a:p>
            <a:endParaRPr lang="en-BZ" dirty="0"/>
          </a:p>
        </p:txBody>
      </p:sp>
    </p:spTree>
    <p:extLst>
      <p:ext uri="{BB962C8B-B14F-4D97-AF65-F5344CB8AC3E}">
        <p14:creationId xmlns:p14="http://schemas.microsoft.com/office/powerpoint/2010/main" val="273202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1177</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Angsana New</vt:lpstr>
      <vt:lpstr>Arial</vt:lpstr>
      <vt:lpstr>Calibri</vt:lpstr>
      <vt:lpstr>Calibri Light</vt:lpstr>
      <vt:lpstr>Office Theme</vt:lpstr>
      <vt:lpstr>Carta a los Filipenses</vt:lpstr>
      <vt:lpstr>Todas las cartas del apóstol Pablo</vt:lpstr>
      <vt:lpstr>Filipenses 4</vt:lpstr>
      <vt:lpstr>Filipenses 4</vt:lpstr>
      <vt:lpstr>Confía en Dios.</vt:lpstr>
      <vt:lpstr>Sed,  pues,  imitadores de Dios como hijos amados. </vt:lpstr>
      <vt:lpstr>Confía en Dios y Él proveerá</vt:lpstr>
      <vt:lpstr>Confía en Dios y Él proveerá</vt:lpstr>
      <vt:lpstr>Saludos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Carta a los Filipenses</dc:title>
  <dc:creator>Jorge Gonzalez</dc:creator>
  <cp:lastModifiedBy>Jorge Gonzalez</cp:lastModifiedBy>
  <cp:revision>31</cp:revision>
  <dcterms:created xsi:type="dcterms:W3CDTF">2024-03-22T15:32:22Z</dcterms:created>
  <dcterms:modified xsi:type="dcterms:W3CDTF">2024-03-25T23:56:35Z</dcterms:modified>
</cp:coreProperties>
</file>