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69C6-6862-4D69-9D43-C707094EF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65948-D655-483E-BFF4-28E1E821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6868C-1DCE-4DDE-84BA-D3581285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91C1F-0196-4E1B-B73D-E503AD2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F00DD-4451-4593-A6D2-60B16CC9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44184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D0C2-07BD-489D-8BD1-5CBDC6FAD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A4AAB-0BB5-4762-B897-F279DCE98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8F0F-D5E2-4BA2-807A-D601034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4FA4D-63BF-4356-9C19-074089F1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E1D65-9AB2-4F19-8BDC-35AE79B0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81716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9EF64-F045-4D76-A650-35DABE4CD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41896-9C41-42EA-B7C6-4F3FE5190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46CB7-42C2-4EA8-AF9C-3ADE6FB0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3CE45-4277-403E-B255-10492973D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CAAB-B36D-45A8-B715-0BB94B0F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33682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6AFD-A9E4-4AA8-A18D-98E1876A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9DC59-B338-41BA-B4B8-BC4560A4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8DE79-B5D7-44ED-98AB-8CC7B62F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D9E-0705-4BD5-950D-3B3F7DA0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D01BE-1FD7-41E6-9A59-5381AB15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5744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EEFB-BAEF-44BE-BC92-F780AA23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174D8-6DF8-4CAB-B55F-4E23E455E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E6C8F-2886-41DB-BE12-BF63B559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533F4-DDF5-4901-A0CC-0677B270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59461-14CC-429D-99FE-1C4E651F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3403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85C3-5776-4226-B7B6-9499BFEE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BE6EB-B851-4238-BD5E-C62D1044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1B60D-83A4-49A0-839A-1E225FF70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BBE06-41D3-4377-A9ED-1133E3E5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052DE-08A7-49AB-A226-A01C7419E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7063-9D46-4B9D-92E4-D83666EC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85760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2A8C-32F9-4C2E-8A57-C7B5AE89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AE1ED-F440-4249-AF3D-F433E50A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5EDA7-7E34-4347-9785-D0F3E56DB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FE3DD-05EA-4863-A6FE-042126885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9C784-8AB2-4D2E-AF43-D078C980C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315F1-9C19-40B0-9EEA-C8A94DD6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57251-521A-492F-83D1-196947F0C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B3530-028B-443B-B690-43CF93B1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29221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8535-C012-4289-8005-F43C0D9C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8D908-EA13-4F71-AE23-2FFFF8CD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D46BC-9FBD-4F41-89C5-2D7A77D7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7AA3E-6EC4-4AFA-B512-CA40DCCA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38461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2A141-E603-49EF-AB66-DFC2FDCD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B5DE0-2DAC-4922-A14D-C15167E0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A57E-45A5-4C5E-A2BC-EBE493FB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36427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0421-CE80-402E-B8C8-3C3FADC6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62D5-BE32-4130-904B-46FF0253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38C73-44DD-4754-AC4F-BDFF38EB4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65590-A962-4BCC-BA3C-25A455BD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C2FB3-0C03-481D-8EFA-A1FA4AA9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0ED26-3339-493E-B76E-6C2FFC6D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83190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A220-578C-46F4-97D7-13C76199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566FD4-C49D-4DEC-8F1E-0E10C0EFC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0B72A-A7FD-4C68-B342-4FBC8B36C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FD48F-4503-4D33-9858-CA628035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F846A-FEBE-454C-8024-52EBDD0E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A0602-AA98-44C6-B890-E03A2ED8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799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C6236-062A-41BE-B31E-37AC6688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36C8F-CF48-411C-9246-A075A3F3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232D2-942B-4837-AD4A-06A78B425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63D6-0CF3-4D3B-86A5-EF8C88CDA755}" type="datetimeFigureOut">
              <a:rPr lang="en-BZ" smtClean="0"/>
              <a:t>06/11/2023</a:t>
            </a:fld>
            <a:endParaRPr lang="en-B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0628C-E5B3-435D-8B01-BF9D08ED5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1183F-A7A5-4A46-986B-DC47F6706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16B7-D025-4BC7-9F63-83AE59B5A613}" type="slidenum">
              <a:rPr lang="en-BZ" smtClean="0"/>
              <a:t>‹#›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006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6830-E731-49C8-9D8A-59A82531D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HECHOS 28</a:t>
            </a:r>
            <a:endParaRPr lang="en-BZ" sz="9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7FBCC-5EEE-4790-BE69-E73AC8A44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BZ" sz="5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6-11-23</a:t>
            </a:r>
          </a:p>
          <a:p>
            <a:r>
              <a:rPr lang="en-BZ" sz="5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EVANGELIO EN MARCHA</a:t>
            </a:r>
          </a:p>
        </p:txBody>
      </p:sp>
    </p:spTree>
    <p:extLst>
      <p:ext uri="{BB962C8B-B14F-4D97-AF65-F5344CB8AC3E}">
        <p14:creationId xmlns:p14="http://schemas.microsoft.com/office/powerpoint/2010/main" val="213648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154F-76B3-47E1-AF6D-788D0F9E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374" y="0"/>
            <a:ext cx="7957625" cy="1325563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Capítulo 24 de Hechos.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42DC-F0C5-4041-9D58-93C9C235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80508"/>
            <a:ext cx="12192000" cy="3377492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los judíos planean emboscar y matar a Pablo, pero los romanos se enteran y llevan a Pablo a </a:t>
            </a:r>
            <a:r>
              <a:rPr lang="es-ES" sz="44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Cesaria</a:t>
            </a:r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donde Félix era gobernante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Félix no encuentra ninguna falta en Pablo, pero tampoco lo libera.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8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08A5-3363-45A5-AB76-9F543247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Capítulos 25 al 26 de Hechos.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FB486-144E-4F70-B0ED-88C617C15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Autofit/>
          </a:bodyPr>
          <a:lstStyle/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Félix es reemplazado por Festo y después de escuchar el caso de Pablo, Festo no encuentra ninguna disputa en Pablo, pero Pablo pide que su caso vaya ante César, que estaba en Roma.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rey Agripa estaba de visita en la región y Festo le pidió que escuchara el caso de Pablo para que pudiera darle una idea de qué escribir a César.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  <a:endParaRPr lang="en-BZ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1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1DFC-ACF5-4DD9-A70E-B16D149C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Capítulos 27 al 28 de Hechos.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7A9C4-FEBF-4D65-B52F-F71CBA97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57267"/>
            <a:ext cx="12192000" cy="4100731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viaje de Pablo a Roma comienza, con muchas dificultades, pero llega a Roma.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Los judíos de Roma no saben nada que tenga que ver con el caso de Pablo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Pablo, después de su caso y su libertad, permanece en Roma durante algunos años.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46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Down 1">
            <a:extLst>
              <a:ext uri="{FF2B5EF4-FFF2-40B4-BE49-F238E27FC236}">
                <a16:creationId xmlns:a16="http://schemas.microsoft.com/office/drawing/2014/main" id="{688C71AF-7D3D-4D4B-9B57-871626E85065}"/>
              </a:ext>
            </a:extLst>
          </p:cNvPr>
          <p:cNvSpPr/>
          <p:nvPr/>
        </p:nvSpPr>
        <p:spPr>
          <a:xfrm rot="4414159">
            <a:off x="1922928" y="420893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1C551CE-745F-4774-B969-E43C0B72FA34}"/>
              </a:ext>
            </a:extLst>
          </p:cNvPr>
          <p:cNvSpPr/>
          <p:nvPr/>
        </p:nvSpPr>
        <p:spPr>
          <a:xfrm rot="4997905">
            <a:off x="2339787" y="2837329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1667370B-2317-4454-9238-9988CF5745F0}"/>
              </a:ext>
            </a:extLst>
          </p:cNvPr>
          <p:cNvSpPr/>
          <p:nvPr/>
        </p:nvSpPr>
        <p:spPr>
          <a:xfrm rot="20740899">
            <a:off x="1142106" y="1304366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0D21898-F86F-49D3-A88F-6408706C1687}"/>
              </a:ext>
            </a:extLst>
          </p:cNvPr>
          <p:cNvSpPr/>
          <p:nvPr/>
        </p:nvSpPr>
        <p:spPr>
          <a:xfrm rot="5753093">
            <a:off x="175027" y="1316101"/>
            <a:ext cx="688957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FFCE661-9C3F-4BAA-BB28-A57685FABE4C}"/>
              </a:ext>
            </a:extLst>
          </p:cNvPr>
          <p:cNvSpPr/>
          <p:nvPr/>
        </p:nvSpPr>
        <p:spPr>
          <a:xfrm rot="20206256">
            <a:off x="587320" y="275836"/>
            <a:ext cx="684801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5709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DD5B5-0213-4D18-8ECB-47BC95520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Malta</a:t>
            </a:r>
            <a:endParaRPr lang="en-BZ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BFC5-EABC-4958-88EA-AD96E0DFE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  Estando ya a salvo,  supimos que la isla se llamaba Malta.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  Y los naturales nos trataron con no poca humanidad;  porque encendiendo un fuego,  nos recibieron a todos,  a causa de la lluvia que caía,  y del frío. 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28:3  Entonces,  habiendo recogido Pablo algunas ramas secas,  las echó al fuego;  y una víbora,  huyendo del calor,  se le prendió en la mano.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28:4  Cuando los naturales vieron la víbora colgando de su mano,  se decían unos a otros:  Ciertamente este hombre es homicida,  a quien,  escapado del mar,  la justicia no deja vivir. 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28:5  Pero él,  sacudiendo la víbora en el fuego,  ningún daño padeció. (Mar 16:17-18)</a:t>
            </a:r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28:6  Ellos estaban esperando que él se hinchase,  o cayese muerto de repente;  mas habiendo esperado mucho,  y viendo que ningún mal le venía,  cambiaron de parecer y dijeron que era un dios. </a:t>
            </a: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21497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7C30-E589-4369-A351-4F8C2B09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83"/>
            <a:ext cx="12192000" cy="1325563"/>
          </a:xfrm>
        </p:spPr>
        <p:txBody>
          <a:bodyPr>
            <a:noAutofit/>
          </a:bodyPr>
          <a:lstStyle/>
          <a:p>
            <a:r>
              <a:rPr lang="es-E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palabra sigue siendo confirmada por las señales y prodigios.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A962-C564-47AC-9BE9-46E4101D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15041"/>
            <a:ext cx="12192000" cy="5676935"/>
          </a:xfrm>
        </p:spPr>
        <p:txBody>
          <a:bodyPr>
            <a:noAutofit/>
          </a:bodyPr>
          <a:lstStyle/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28:7  En aquellos lugares había propiedades del hombre principal de la isla,  llamado Publio,  quien nos recibió y hospedó solícitamente tres días.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28:8  Y aconteció que el padre de Publio estaba en cama,  enfermo de fiebre y de disentería;  y entró Pablo a verle,  y después de haber orado,  le impuso las manos,  y le sanó. (1Cor 9:22 Me he hecho débil a los débiles,  para ganar a los débiles;  a todos me he hecho de todo,  para que de todos modos salve a algunos.)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28:9  Hecho esto,  también los otros que en la isla tenían enfermedades,  venían,  y eran sanados;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28:10  los cuales también nos honraron con muchas atenciones;  y cuando zarpamos,  nos cargaron de las cosas necesarias. </a:t>
            </a:r>
            <a:endParaRPr lang="en-BZ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3C6E2-7F76-411D-AC25-B36C0DAC0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27" y="1431388"/>
            <a:ext cx="7652825" cy="5032375"/>
          </a:xfrm>
        </p:spPr>
        <p:txBody>
          <a:bodyPr>
            <a:normAutofit/>
          </a:bodyPr>
          <a:lstStyle/>
          <a:p>
            <a:r>
              <a:rPr lang="es-ES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28:11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Pasados tres meses,  nos hicimos a la vela en una nave alejandrina que había invernado en la isla,  la cual tenía por enseña a Cástor y Pólux. </a:t>
            </a:r>
          </a:p>
          <a:p>
            <a:r>
              <a:rPr lang="es-ES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28:12  Y llegados a Siracusa,  estuvimos allí tres días. </a:t>
            </a:r>
          </a:p>
          <a:p>
            <a:endParaRPr lang="en-B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B2AA2-6A31-4423-9FD7-F690F549E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52" y="0"/>
            <a:ext cx="3244948" cy="69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D667-6BAB-44BD-A7C9-7AB8219D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808" y="0"/>
            <a:ext cx="9322192" cy="6790226"/>
          </a:xfrm>
        </p:spPr>
        <p:txBody>
          <a:bodyPr>
            <a:normAutofit/>
          </a:bodyPr>
          <a:lstStyle/>
          <a:p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28:13  De allí,  costeando alrededor,  llegamos a Regio;  y otro día después,  soplando el viento sur,  llegamos al segundo día a </a:t>
            </a:r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Puteoli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</a:t>
            </a:r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28:14  donde habiendo hallado hermanos,(</a:t>
            </a:r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Hech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2:10)  nos rogaron que nos quedásemos con ellos siete días;  y luego fuimos a Roma, </a:t>
            </a:r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28:15  de donde,  oyendo de nosotros los hermanos,  salieron a recibirnos hasta el Foro de Apio y las Tres Tabernas;  y al verlos,  Pablo dio gracias a Dios y cobró aliento. </a:t>
            </a:r>
          </a:p>
          <a:p>
            <a:endParaRPr lang="en-BZ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615540-BFD1-4D17-B55C-39E406BD134F}"/>
              </a:ext>
            </a:extLst>
          </p:cNvPr>
          <p:cNvCxnSpPr>
            <a:cxnSpLocks/>
          </p:cNvCxnSpPr>
          <p:nvPr/>
        </p:nvCxnSpPr>
        <p:spPr>
          <a:xfrm flipH="1">
            <a:off x="2011680" y="1111348"/>
            <a:ext cx="3756075" cy="231765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A2FA21-69B0-46C1-A797-58AAB165B7C1}"/>
              </a:ext>
            </a:extLst>
          </p:cNvPr>
          <p:cNvCxnSpPr>
            <a:cxnSpLocks/>
          </p:cNvCxnSpPr>
          <p:nvPr/>
        </p:nvCxnSpPr>
        <p:spPr>
          <a:xfrm flipH="1" flipV="1">
            <a:off x="2011680" y="1899139"/>
            <a:ext cx="4084322" cy="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A67033-3983-40E9-9559-7D7D49973B39}"/>
              </a:ext>
            </a:extLst>
          </p:cNvPr>
          <p:cNvCxnSpPr>
            <a:cxnSpLocks/>
          </p:cNvCxnSpPr>
          <p:nvPr/>
        </p:nvCxnSpPr>
        <p:spPr>
          <a:xfrm flipH="1" flipV="1">
            <a:off x="1420837" y="1237957"/>
            <a:ext cx="6006906" cy="37982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16148-9AD9-47E7-9F05-1DFA493D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0437"/>
            <a:ext cx="12192000" cy="2577563"/>
          </a:xfrm>
        </p:spPr>
        <p:txBody>
          <a:bodyPr>
            <a:normAutofit lnSpcReduction="10000"/>
          </a:bodyPr>
          <a:lstStyle/>
          <a:p>
            <a:r>
              <a:rPr lang="es-ES" sz="48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28:16  Cuando llegamos a Roma,  el centurión entregó los presos al prefecto militar,  pero a Pablo se le permitió vivir aparte,  con un soldado que le custodiase. </a:t>
            </a: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15974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DC30-8FBE-488D-AA4E-A54CB7E3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359791" cy="2785402"/>
          </a:xfrm>
        </p:spPr>
        <p:txBody>
          <a:bodyPr>
            <a:no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con los líderes judíos en Roma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EEC0C-330E-4F4D-AFB5-2AAD3923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85402"/>
            <a:ext cx="12192000" cy="4072597"/>
          </a:xfrm>
        </p:spPr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28:17  Aconteció que tres días después,  Pablo convocó a los principales de los judíos,  a los cuales,  luego que estuvieron reunidos,  les dijo:  Yo,  varones hermanos,  no habiendo hecho nada contra el pueblo,  ni contra las costumbres de nuestros padres,  he sido entregado preso desde Jerusalén en manos de los romanos;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28:18  los cuales,  habiéndome examinado,  me querían soltar,  por no haber en mí ninguna causa de muerte. 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28:19  Pero oponiéndose los judíos,  me vi obligado a apelar a César;  no porque tenga de qué acusar a mi nación. </a:t>
            </a:r>
            <a:endParaRPr lang="en-BZ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04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112E-E734-4AD3-8448-91480C6D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7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propósito de este libro</a:t>
            </a:r>
            <a:endParaRPr lang="en-BZ" sz="7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6B08-27EE-4567-8A17-00F3F5254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Dios prometió establecer su reino en Daniel 2:44</a:t>
            </a:r>
          </a:p>
          <a:p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libro de los Hechos cumple esta </a:t>
            </a:r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profesia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y nos enseña qué es el reino, cuándo comenzó, cómo comenzó, cómo llegar a ser miembro de ese reino y cómo permanecer en ese reino o iglesia. hasta que Cristo regrese.</a:t>
            </a:r>
            <a:endParaRPr lang="en-BZ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2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DC30-8FBE-488D-AA4E-A54CB7E3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359791" cy="2785402"/>
          </a:xfrm>
        </p:spPr>
        <p:txBody>
          <a:bodyPr>
            <a:no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con los líderes judíos en Roma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EEC0C-330E-4F4D-AFB5-2AAD39233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85402"/>
            <a:ext cx="12192000" cy="4072597"/>
          </a:xfrm>
        </p:spPr>
        <p:txBody>
          <a:bodyPr>
            <a:normAutofit lnSpcReduction="10000"/>
          </a:bodyPr>
          <a:lstStyle/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28:20  Así que por esta causa os he llamado para veros y hablaros;  porque por la esperanza de Israel (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Acts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26:7-8)estoy sujeto con esta cadena. 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28:21  Entonces ellos le dijeron:  Nosotros ni hemos recibido de Judea cartas acerca de ti,  ni ha venido alguno de los hermanos que haya denunciado o hablado algún mal de ti. </a:t>
            </a:r>
          </a:p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28:22  Pero querríamos oír de ti lo que piensas;  porque de esta secta (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Acts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24:5)nos es notorio que en todas partes se habla contra ella. </a:t>
            </a:r>
            <a:endParaRPr lang="en-BZ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0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91C8-399F-4951-ACE2-F256E38F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continúa predicando el Evangelio en Roma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522E9-6374-47DF-A28F-2A2F92B4B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12192000" cy="4004823"/>
          </a:xfrm>
        </p:spPr>
        <p:txBody>
          <a:bodyPr>
            <a:noAutofit/>
          </a:bodyPr>
          <a:lstStyle/>
          <a:p>
            <a:r>
              <a:rPr lang="es-ES" sz="4000" b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28:23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 Y habiéndole señalado un día,  vinieron a él muchos a la posada,  a los cuales les declaraba y les testificaba el reino de Dios desde la mañana hasta la tarde,  persuadiéndoles acerca de Jesús,  tanto por la ley de Moisés como por los profetas. </a:t>
            </a:r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28:24  Y algunos asentían a lo que se decía,  pero otros no creían. </a:t>
            </a:r>
            <a:endParaRPr lang="en-BZ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1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FA61-DAAA-48E9-A0B0-33F6010A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 los judíos que no creyeron en Roma.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4638-C11B-4EE7-910C-E883F61CE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0"/>
          </a:xfrm>
        </p:spPr>
        <p:txBody>
          <a:bodyPr>
            <a:noAutofit/>
          </a:bodyPr>
          <a:lstStyle/>
          <a:p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28:25  Y como no estuviesen de acuerdo entre sí,  al retirarse,  les dijo Pablo esta palabra:  Bien habló el Espíritu Santo por medio del profeta Isaías a nuestros padres,  diciendo: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28:26  </a:t>
            </a:r>
            <a:r>
              <a:rPr lang="es-ES" sz="32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Ve a este pueblo,  y diles:  De oído oiréis,  y no entenderéis;  Y viendo veréis,  y no percibiréis;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28:27  </a:t>
            </a:r>
            <a:r>
              <a:rPr lang="es-ES" sz="32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Porque el corazón de este pueblo se ha engrosado,  Y con los oídos oyeron pesadamente,  Y sus ojos han cerrado,  Para que no vean con los ojos,  Y oigan con los oídos, </a:t>
            </a:r>
            <a:r>
              <a:rPr lang="en-US" sz="32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Y </a:t>
            </a:r>
            <a:r>
              <a:rPr lang="en-US" sz="3200" i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entiendan</a:t>
            </a:r>
            <a:r>
              <a:rPr lang="en-US" sz="32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de </a:t>
            </a:r>
            <a:r>
              <a:rPr lang="en-US" sz="3200" i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corazón</a:t>
            </a:r>
            <a:r>
              <a:rPr lang="en-US" sz="32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 Y se </a:t>
            </a:r>
            <a:r>
              <a:rPr lang="en-US" sz="3200" i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conviertan</a:t>
            </a:r>
            <a:r>
              <a:rPr lang="en-US" sz="32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 Y </a:t>
            </a:r>
            <a:r>
              <a:rPr lang="en-US" sz="3200" i="1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yo</a:t>
            </a:r>
            <a:r>
              <a:rPr lang="en-US" sz="32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los sane.</a:t>
            </a:r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28:28  Sabed,  pues,  que a los gentiles es enviada esta salvación de Dios;  y ellos oirán. </a:t>
            </a:r>
            <a:r>
              <a:rPr lang="es-ES" sz="32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28:29  Y cuando hubo dicho esto,  los judíos se fueron,  teniendo gran discusión entre sí. </a:t>
            </a:r>
          </a:p>
          <a:p>
            <a:endParaRPr lang="en-BZ" sz="3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0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B1F7-ADD4-4430-9E37-D6662D53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es-E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permaneció en Roma durante 2 años predicando el Evangelio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B8A5-4F14-43E0-9769-E28BF2FF4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14203"/>
            <a:ext cx="12192000" cy="2243796"/>
          </a:xfrm>
        </p:spPr>
        <p:txBody>
          <a:bodyPr>
            <a:normAutofit lnSpcReduction="10000"/>
          </a:bodyPr>
          <a:lstStyle/>
          <a:p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28:30  Y Pablo permaneció dos años enteros en una casa alquilada,  y recibía a todos los que a él venían, </a:t>
            </a:r>
            <a:r>
              <a:rPr lang="es-ES" sz="4000" dirty="0" err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Act</a:t>
            </a:r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28:31  predicando el reino de Dios y enseñando acerca del Señor Jesucristo,  abiertamente y sin impedimento. </a:t>
            </a:r>
          </a:p>
          <a:p>
            <a:endParaRPr lang="en-US" dirty="0"/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14422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52D6-8216-4DC4-81FF-28823BE11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Resumen rápido de los capítulos 1 al 7 de Hechos.</a:t>
            </a:r>
            <a:endParaRPr lang="en-BZ" sz="5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66F4E-998E-4861-9388-FA299E8A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Jesús regresa al cielo y ordena a los apóstoles que esperen en Jerusalén la promesa del Espíritu Santo.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Entonces vemos el comienzo del reino o iglesia en Jerusalén, su crecimiento y persecución.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0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A8EB-14AA-413A-A212-6D5FBC38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es-E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Resumen rápido de los capítulos 8-10 de Hechos.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4A759-C57C-4F7D-BE9B-11D375FE8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32374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Muchos abandonan Jerusalén a causa de la persecución y van a todas partes predicando el Evangelio solo a los judíos.</a:t>
            </a:r>
            <a:endParaRPr lang="en-US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Incluso un joven llamado Saulo persiguió a la Iglesia hasta que Jesús se le apareció y cambia su vida.</a:t>
            </a:r>
            <a:endParaRPr lang="en-US" sz="4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 Señor le muestra a los judíos que los gentiles también eran bienvenidos a ser miembros del reino de Dios sin convertirse al judaísmo</a:t>
            </a:r>
            <a:r>
              <a:rPr lang="en-US" sz="4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</a:p>
          <a:p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336390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E6DF-9B90-4782-A33C-12A03F58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es-E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Resumen rápido de los capítulos 11 y 12 de Hechos.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F25CE-DD23-4945-B01C-1ECCEAE0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60264"/>
            <a:ext cx="12192000" cy="2197735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la persecución continúa en Jerusalén y más personas se van. Algunos fueron a Antioquía de Siria y comenzaron una iglesia allí.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57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8B9B-371A-460A-85B6-51DD98FB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es-E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Resumen rápido de los capítulos 13 y 14 de Hechos.</a:t>
            </a:r>
            <a:endParaRPr lang="en-BZ" sz="6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AB7D-8C71-4304-ABAF-2BE068A1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46599"/>
            <a:ext cx="12192000" cy="2111400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En Antioquía el Espíritu Santo separa a Pablo y Bernabé para iniciar el primer viaje evangélico para que el reino crezca aún más.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1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B11D-F401-4347-AB83-FCEC0434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2" cy="1125414"/>
          </a:xfrm>
        </p:spPr>
        <p:txBody>
          <a:bodyPr>
            <a:no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capítulos 15-18 de Hechos.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78724-7045-4739-8553-1D32A1D30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475915"/>
            <a:ext cx="6541477" cy="4382085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Hay un debate sobre los gentiles, si deben obedecer la Ley antes de convertirse cristianos.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r>
              <a:rPr lang="es-E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se va en un segundo viaje evangélico.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  <a:p>
            <a:pPr marL="0" indent="0">
              <a:buNone/>
            </a:pPr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5145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0905-C049-4C8B-9C96-752D8784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4079631" cy="2724945"/>
          </a:xfrm>
        </p:spPr>
        <p:txBody>
          <a:bodyPr>
            <a:normAutofit fontScale="90000"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Capítulos 19-20 de Hechos.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650F-3F30-4384-8B0F-558BA67F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84874"/>
            <a:ext cx="12192000" cy="1273126"/>
          </a:xfrm>
        </p:spPr>
        <p:txBody>
          <a:bodyPr>
            <a:normAutofit fontScale="92500"/>
          </a:bodyPr>
          <a:lstStyle/>
          <a:p>
            <a:r>
              <a:rPr lang="es-E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entonces va en un tercer viaje evangélico.</a:t>
            </a:r>
            <a:endParaRPr lang="en-BZ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FA55-25FE-44A1-BEEF-E96A5F67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Capítulos 21-23 de Hechos.</a:t>
            </a:r>
            <a:endParaRPr lang="en-BZ" sz="6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94B5D-035E-4D5F-80BB-9528EF65D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13886"/>
            <a:ext cx="12192000" cy="1844114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PABLO ES ARESTADO POR LOS ROMANOS EN JERUSALEN PORQUE LOS JUDIOS LO ACUSAVAN A MUERTE.</a:t>
            </a:r>
            <a:endParaRPr lang="en-BZ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0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1512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HECHOS 28</vt:lpstr>
      <vt:lpstr>El propósito de este libro</vt:lpstr>
      <vt:lpstr>Resumen rápido de los capítulos 1 al 7 de Hechos.</vt:lpstr>
      <vt:lpstr>Resumen rápido de los capítulos 8-10 de Hechos.</vt:lpstr>
      <vt:lpstr>Resumen rápido de los capítulos 11 y 12 de Hechos.</vt:lpstr>
      <vt:lpstr>Resumen rápido de los capítulos 13 y 14 de Hechos.</vt:lpstr>
      <vt:lpstr> capítulos 15-18 de Hechos.</vt:lpstr>
      <vt:lpstr>Capítulos 19-20 de Hechos.</vt:lpstr>
      <vt:lpstr>Capítulos 21-23 de Hechos.</vt:lpstr>
      <vt:lpstr>Capítulo 24 de Hechos.</vt:lpstr>
      <vt:lpstr>Capítulos 25 al 26 de Hechos.</vt:lpstr>
      <vt:lpstr>Capítulos 27 al 28 de Hechos.</vt:lpstr>
      <vt:lpstr>PowerPoint Presentation</vt:lpstr>
      <vt:lpstr>Pablo en Malta</vt:lpstr>
      <vt:lpstr>La palabra sigue siendo confirmada por las señales y prodigios.</vt:lpstr>
      <vt:lpstr>PowerPoint Presentation</vt:lpstr>
      <vt:lpstr>PowerPoint Presentation</vt:lpstr>
      <vt:lpstr>PowerPoint Presentation</vt:lpstr>
      <vt:lpstr>Pablo con los líderes judíos en Roma</vt:lpstr>
      <vt:lpstr>Pablo con los líderes judíos en Roma</vt:lpstr>
      <vt:lpstr>Pablo continúa predicando el Evangelio en Roma</vt:lpstr>
      <vt:lpstr>A los judíos que no creyeron en Roma.</vt:lpstr>
      <vt:lpstr>Pablo permaneció en Roma durante 2 años predicando el Evangelio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HECHOS 28</dc:title>
  <dc:creator>Jorge Gonzalez</dc:creator>
  <cp:lastModifiedBy>Jorge Gonzalez</cp:lastModifiedBy>
  <cp:revision>45</cp:revision>
  <dcterms:created xsi:type="dcterms:W3CDTF">2023-10-23T18:42:45Z</dcterms:created>
  <dcterms:modified xsi:type="dcterms:W3CDTF">2023-11-06T20:10:41Z</dcterms:modified>
</cp:coreProperties>
</file>