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9_B0F3BDAD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  <p:sldId id="268" r:id="rId5"/>
    <p:sldId id="256" r:id="rId6"/>
    <p:sldId id="257" r:id="rId7"/>
    <p:sldId id="258" r:id="rId8"/>
    <p:sldId id="266" r:id="rId9"/>
    <p:sldId id="265" r:id="rId10"/>
    <p:sldId id="267" r:id="rId11"/>
    <p:sldId id="260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5C6B51F-BBD3-6BC3-E9C9-A4F2566CB8CE}" name="Ismael Rangel" initials="IR" userId="ef3355a276ac9cf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C4100-7FAA-4C42-BF22-785E99A2C10C}" v="122" dt="2023-05-15T22:14:39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37" autoAdjust="0"/>
    <p:restoredTop sz="94672"/>
  </p:normalViewPr>
  <p:slideViewPr>
    <p:cSldViewPr snapToGrid="0">
      <p:cViewPr varScale="1">
        <p:scale>
          <a:sx n="103" d="100"/>
          <a:sy n="103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modernComment_109_B0F3BDA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D20CE68-E3AD-4CF3-8EC3-F90B4CB4BA71}" authorId="{15C6B51F-BBD3-6BC3-E9C9-A4F2566CB8CE}" created="2023-05-14T03:19:57.794">
    <pc:sldMkLst xmlns:pc="http://schemas.microsoft.com/office/powerpoint/2013/main/command">
      <pc:docMk/>
      <pc:sldMk cId="2968763821" sldId="265"/>
    </pc:sldMkLst>
    <p188:txBody>
      <a:bodyPr/>
      <a:lstStyle/>
      <a:p>
        <a:r>
          <a:rPr lang="en-US"/>
          <a:t>MAP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3E04-0EF8-C340-E22B-876CBDFA2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4586F-DD6D-45B5-FA1F-F3EB218D1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C5B3C-ADBF-1404-984E-1139BE3F2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F0B2-EF3E-7941-AE4B-F4E500EA07B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B244C-BB97-1872-577D-27FFDAE5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DDCAE-758F-F954-67A1-41BF74EC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9B6-71B7-6440-B371-88CD391A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6C94F-DD3B-6EEF-D737-BC414D820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3DCB9-C9C1-2B98-2E0A-BA874E85F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C650E-954B-F235-28F5-1D7714A5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F0B2-EF3E-7941-AE4B-F4E500EA07B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F472A-01E9-D7E7-611C-2197037BD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EE951-58D4-1FF4-73E4-2D70D5C81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9B6-71B7-6440-B371-88CD391A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D2BDF7-CE57-0D6F-2AA5-1834E1D5C9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B6D4B-B60E-D553-BB43-BB0C277B1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52D1A-C98A-692E-CB46-9334225DB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F0B2-EF3E-7941-AE4B-F4E500EA07B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C71E6-B74F-E1BA-5C63-2C99E9D1F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58ABF-E2A4-BD58-F076-104490D43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9B6-71B7-6440-B371-88CD391A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9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F1AFF-F10E-8677-8C3E-73B579B2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9C29C-AF2B-1F98-449E-4FE5C2C63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79A02-B954-0960-889D-95F3D0118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F0B2-EF3E-7941-AE4B-F4E500EA07B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DBAB-3F39-9D39-524D-BA50B98B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98C8B-C61D-5F23-FAF7-13FE799D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9B6-71B7-6440-B371-88CD391A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6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06B97-4FD2-0AA8-F8C6-EAA93B1C1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9E6BB-342D-95BD-1602-E9C2C2D3C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72F4C-8690-6F3A-786D-BD8C24CD1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F0B2-EF3E-7941-AE4B-F4E500EA07B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81103-F4CA-0FED-CCCB-625AC4320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9266E-AD70-3F09-9526-F1FCF548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9B6-71B7-6440-B371-88CD391A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2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6C45-D665-87B7-F780-524C89796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C12C-3878-D820-ACD0-CA7B83A46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C8774-AA07-76FA-E635-46E9CC6F3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85919-188A-434E-E46B-F0517D55A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F0B2-EF3E-7941-AE4B-F4E500EA07B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BBB59-06C2-5BE1-D358-7B3988AD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12BE8-2F22-FB16-3430-F28AACD18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9B6-71B7-6440-B371-88CD391A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2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261D1-0619-9E46-F13A-AAF06BEAA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E92DD-CD3C-7531-2877-96EA8C3E1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A279A-029E-6062-5B6C-EF5329AF3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D6434-51C6-0DFB-96A1-001A0A539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5C4405-0E2B-7BB5-50FE-9A3C46873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BE2DF4-0D03-09CA-F719-8586C8739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F0B2-EF3E-7941-AE4B-F4E500EA07B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AC97A4-4564-2838-7A57-F59165BF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27E287-4644-2EF8-F6A9-210FCF68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9B6-71B7-6440-B371-88CD391A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4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3B3D6-7BBC-927D-3A83-4FC8D425C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C71E3B-6E1B-AC09-AD2C-9F93EDF1F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F0B2-EF3E-7941-AE4B-F4E500EA07B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F5186-E37C-3B87-101C-6EBE4C3A0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694C2-FC31-421D-4087-7753A14F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9B6-71B7-6440-B371-88CD391A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8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1A6180-590F-FE5C-D2ED-577A4AE16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F0B2-EF3E-7941-AE4B-F4E500EA07B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10C852-F3D7-F891-EB69-E02C4883C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C3793C-EA7D-B664-C8ED-BE7AE76E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9B6-71B7-6440-B371-88CD391A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1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6C77-074F-EF10-B12F-02998AE01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1731F-F90C-C1E4-0F76-C027A3E84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D37B8-D7E8-5669-5E37-F0E82B434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208AD-8557-F717-9F64-2699A4776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F0B2-EF3E-7941-AE4B-F4E500EA07B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34A8E-38D4-197A-5A14-8A317051F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891D3-F149-5651-435F-1BFDCEE43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9B6-71B7-6440-B371-88CD391A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2859D-502B-16E2-8C7C-38849EF74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D99B3-65FD-9357-294F-4394445C4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A5C83-E25C-E601-F72E-A38B7098F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0EA5D-D992-BB58-D733-3AEB1FA65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F0B2-EF3E-7941-AE4B-F4E500EA07B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5EA0F-B4EA-6FCC-0E77-39FF947EB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A9D41-A174-5B7E-F9E2-89806DED9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9B6-71B7-6440-B371-88CD391A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5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9129CE-65F6-F72F-29E0-69BA73030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98508-58EE-F966-F4DD-09052C200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0719B-ACB9-8511-3941-7F8821E63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F0B2-EF3E-7941-AE4B-F4E500EA07B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1B5DC-7326-B18D-BC3E-4BDE237B6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79ED8-A837-7818-DDC0-A3692EAD0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529B6-71B7-6440-B371-88CD391A3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0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riggs.id.au/jour/2016/11/eunuchs-semantics-and-the-theological-divide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inpointoflight.wordpress.com/2018/02/01/the-gift-of-discerning-of-spirit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8/10/relationships/comments" Target="../comments/modernComment_109_B0F3BDAD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E00CEA-0DBB-4948-E13C-88241056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9525" y="320460"/>
            <a:ext cx="7984909" cy="1325563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algn="ctr"/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FELIPE,  LOS  SAMARITANOS Y EL EUNUCO</a:t>
            </a:r>
            <a:br>
              <a:rPr lang="en-US" sz="28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u="sng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Hechos</a:t>
            </a: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8: 1-40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70D56C-CDC1-EA4B-4056-1C2301ECB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873" y="3214172"/>
            <a:ext cx="10515600" cy="3643828"/>
          </a:xfrm>
        </p:spPr>
        <p:txBody>
          <a:bodyPr>
            <a:normAutofit/>
          </a:bodyPr>
          <a:lstStyle/>
          <a:p>
            <a:r>
              <a:rPr lang="en-US" sz="4000" dirty="0"/>
              <a:t>Los </a:t>
            </a:r>
            <a:r>
              <a:rPr lang="en-US" sz="4000" dirty="0" err="1"/>
              <a:t>eventos</a:t>
            </a:r>
            <a:r>
              <a:rPr lang="en-US" sz="4000" dirty="0"/>
              <a:t> del </a:t>
            </a:r>
            <a:r>
              <a:rPr lang="en-US" sz="4000" dirty="0" err="1"/>
              <a:t>capítulo</a:t>
            </a:r>
            <a:r>
              <a:rPr lang="en-US" sz="4000" dirty="0"/>
              <a:t> 8 </a:t>
            </a:r>
            <a:r>
              <a:rPr lang="en-US" sz="4000" dirty="0" err="1"/>
              <a:t>probablemente</a:t>
            </a:r>
            <a:r>
              <a:rPr lang="en-US" sz="4000" dirty="0"/>
              <a:t> </a:t>
            </a:r>
            <a:r>
              <a:rPr lang="en-US" sz="4000" dirty="0" err="1"/>
              <a:t>ocurrieron</a:t>
            </a:r>
            <a:r>
              <a:rPr lang="en-US" sz="4000" dirty="0"/>
              <a:t> entre </a:t>
            </a:r>
            <a:r>
              <a:rPr lang="en-US" sz="4000" dirty="0" err="1"/>
              <a:t>el</a:t>
            </a:r>
            <a:r>
              <a:rPr lang="en-US" sz="4000" dirty="0"/>
              <a:t> 33 y </a:t>
            </a:r>
            <a:r>
              <a:rPr lang="en-US" sz="4000" dirty="0" err="1"/>
              <a:t>el</a:t>
            </a:r>
            <a:r>
              <a:rPr lang="en-US" sz="4000" dirty="0"/>
              <a:t> 35 </a:t>
            </a:r>
            <a:r>
              <a:rPr lang="en-US" sz="4000" dirty="0" err="1"/>
              <a:t>d.C.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02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painting, drawing, horse, art&#10;&#10;Description automatically generated">
            <a:extLst>
              <a:ext uri="{FF2B5EF4-FFF2-40B4-BE49-F238E27FC236}">
                <a16:creationId xmlns:a16="http://schemas.microsoft.com/office/drawing/2014/main" id="{C07AEAC1-7D0C-05EC-4FB3-AF8FF2EAB5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3123"/>
          <a:stretch/>
        </p:blipFill>
        <p:spPr>
          <a:xfrm>
            <a:off x="1687073" y="50006"/>
            <a:ext cx="8063145" cy="68079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5741F9-90BE-B4E7-3B71-7F536F8CC2EA}"/>
              </a:ext>
            </a:extLst>
          </p:cNvPr>
          <p:cNvSpPr txBox="1"/>
          <p:nvPr/>
        </p:nvSpPr>
        <p:spPr>
          <a:xfrm>
            <a:off x="-72827" y="6858000"/>
            <a:ext cx="120571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briggs.id.au/jour/2016/11/eunuchs-semantics-and-the-theological-divide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269600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9335FA4-E4E8-0EB5-8146-DA8BFF0A5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739" y="682733"/>
            <a:ext cx="7957752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/>
              <a:t>Aplicación</a:t>
            </a:r>
            <a:endParaRPr lang="en-US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3BB1C8E-7BFF-2380-3AAB-528786D6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994" y="2184548"/>
            <a:ext cx="10768012" cy="4908462"/>
          </a:xfrm>
        </p:spPr>
        <p:txBody>
          <a:bodyPr>
            <a:normAutofit/>
          </a:bodyPr>
          <a:lstStyle/>
          <a:p>
            <a:r>
              <a:rPr lang="en-US" b="1" dirty="0"/>
              <a:t>Dios </a:t>
            </a:r>
            <a:r>
              <a:rPr lang="en-US" b="1" dirty="0" err="1"/>
              <a:t>puede</a:t>
            </a:r>
            <a:r>
              <a:rPr lang="en-US" b="1" dirty="0"/>
              <a:t> </a:t>
            </a:r>
            <a:r>
              <a:rPr lang="en-US" b="1" dirty="0" err="1"/>
              <a:t>hacer</a:t>
            </a:r>
            <a:r>
              <a:rPr lang="en-US" b="1" dirty="0"/>
              <a:t> </a:t>
            </a:r>
            <a:r>
              <a:rPr lang="en-US" b="1" dirty="0" err="1"/>
              <a:t>avanzar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causa a </a:t>
            </a:r>
            <a:r>
              <a:rPr lang="en-US" b="1" dirty="0" err="1"/>
              <a:t>través</a:t>
            </a:r>
            <a:r>
              <a:rPr lang="en-US" b="1" dirty="0"/>
              <a:t> de </a:t>
            </a:r>
            <a:r>
              <a:rPr lang="en-US" b="1" dirty="0" err="1"/>
              <a:t>circunstancias</a:t>
            </a:r>
            <a:r>
              <a:rPr lang="en-US" b="1" dirty="0"/>
              <a:t> </a:t>
            </a:r>
            <a:r>
              <a:rPr lang="en-US" b="1" dirty="0" err="1"/>
              <a:t>creadas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hombres </a:t>
            </a:r>
            <a:r>
              <a:rPr lang="en-US" b="1" dirty="0" err="1"/>
              <a:t>malvados</a:t>
            </a:r>
            <a:r>
              <a:rPr lang="en-US" b="1" dirty="0"/>
              <a:t>.</a:t>
            </a:r>
          </a:p>
          <a:p>
            <a:r>
              <a:rPr lang="en-US" b="1" dirty="0"/>
              <a:t>Los hombres que </a:t>
            </a:r>
            <a:r>
              <a:rPr lang="en-US" b="1" dirty="0" err="1"/>
              <a:t>estaban</a:t>
            </a:r>
            <a:r>
              <a:rPr lang="en-US" b="1" dirty="0"/>
              <a:t> </a:t>
            </a:r>
            <a:r>
              <a:rPr lang="en-US" b="1" dirty="0" err="1"/>
              <a:t>persiguiendo</a:t>
            </a:r>
            <a:r>
              <a:rPr lang="en-US" b="1" dirty="0"/>
              <a:t> a la </a:t>
            </a:r>
            <a:r>
              <a:rPr lang="en-US" b="1" dirty="0" err="1"/>
              <a:t>iglesia</a:t>
            </a:r>
            <a:r>
              <a:rPr lang="en-US" b="1" dirty="0"/>
              <a:t> de Dios </a:t>
            </a:r>
            <a:r>
              <a:rPr lang="en-US" b="1" dirty="0" err="1"/>
              <a:t>estaban</a:t>
            </a:r>
            <a:r>
              <a:rPr lang="en-US" b="1" dirty="0"/>
              <a:t> </a:t>
            </a:r>
            <a:r>
              <a:rPr lang="en-US" b="1" dirty="0" err="1"/>
              <a:t>sirviendo</a:t>
            </a:r>
            <a:r>
              <a:rPr lang="en-US" b="1" dirty="0"/>
              <a:t> a </a:t>
            </a:r>
            <a:r>
              <a:rPr lang="en-US" b="1" dirty="0" err="1"/>
              <a:t>Satanás</a:t>
            </a:r>
            <a:r>
              <a:rPr lang="en-US" b="1" dirty="0"/>
              <a:t>, </a:t>
            </a:r>
            <a:r>
              <a:rPr lang="en-US" b="1" dirty="0" err="1"/>
              <a:t>pero</a:t>
            </a:r>
            <a:r>
              <a:rPr lang="en-US" b="1" dirty="0"/>
              <a:t> Dios </a:t>
            </a:r>
            <a:r>
              <a:rPr lang="en-US" b="1" dirty="0" err="1"/>
              <a:t>usó</a:t>
            </a:r>
            <a:r>
              <a:rPr lang="en-US" b="1" dirty="0"/>
              <a:t> la </a:t>
            </a:r>
            <a:r>
              <a:rPr lang="en-US" b="1" dirty="0" err="1"/>
              <a:t>persecución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una</a:t>
            </a:r>
            <a:r>
              <a:rPr lang="en-US" b="1" dirty="0"/>
              <a:t> </a:t>
            </a:r>
            <a:r>
              <a:rPr lang="en-US" b="1" dirty="0" err="1"/>
              <a:t>motivaci</a:t>
            </a:r>
            <a:r>
              <a:rPr lang="en-US" b="1" dirty="0" err="1">
                <a:latin typeface="Garamond" panose="02020404030301010803" pitchFamily="18" charset="0"/>
              </a:rPr>
              <a:t>ón</a:t>
            </a:r>
            <a:r>
              <a:rPr lang="en-US" b="1" dirty="0"/>
              <a:t> para </a:t>
            </a:r>
            <a:r>
              <a:rPr lang="en-US" b="1" dirty="0" err="1"/>
              <a:t>difundir</a:t>
            </a:r>
            <a:r>
              <a:rPr lang="en-US" b="1" dirty="0"/>
              <a:t>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mensaje</a:t>
            </a:r>
            <a:r>
              <a:rPr lang="en-US" b="1" dirty="0"/>
              <a:t> del </a:t>
            </a:r>
            <a:r>
              <a:rPr lang="en-US" b="1" dirty="0" err="1"/>
              <a:t>Evangelio</a:t>
            </a:r>
            <a:r>
              <a:rPr lang="en-US" b="1" dirty="0"/>
              <a:t> a </a:t>
            </a:r>
            <a:r>
              <a:rPr lang="en-US" b="1" dirty="0" err="1"/>
              <a:t>nuevas</a:t>
            </a:r>
            <a:r>
              <a:rPr lang="en-US" b="1" dirty="0"/>
              <a:t> </a:t>
            </a:r>
            <a:r>
              <a:rPr lang="en-US" b="1" dirty="0" err="1"/>
              <a:t>regiones</a:t>
            </a:r>
            <a:r>
              <a:rPr lang="en-US" b="1" dirty="0"/>
              <a:t>.</a:t>
            </a:r>
          </a:p>
          <a:p>
            <a:r>
              <a:rPr lang="en-US" b="1" dirty="0"/>
              <a:t>Como </a:t>
            </a:r>
            <a:r>
              <a:rPr lang="en-US" b="1" dirty="0" err="1"/>
              <a:t>observamos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capítulo</a:t>
            </a:r>
            <a:r>
              <a:rPr lang="en-US" b="1" dirty="0"/>
              <a:t> 2 y </a:t>
            </a:r>
            <a:r>
              <a:rPr lang="en-US" b="1" dirty="0" err="1"/>
              <a:t>continuaremos</a:t>
            </a:r>
            <a:r>
              <a:rPr lang="en-US" b="1" dirty="0"/>
              <a:t> </a:t>
            </a:r>
            <a:r>
              <a:rPr lang="en-US" b="1" dirty="0" err="1"/>
              <a:t>observando</a:t>
            </a:r>
            <a:r>
              <a:rPr lang="en-US" b="1" dirty="0"/>
              <a:t> a lo largo del </a:t>
            </a:r>
            <a:r>
              <a:rPr lang="en-US" b="1" dirty="0" err="1"/>
              <a:t>libro</a:t>
            </a:r>
            <a:r>
              <a:rPr lang="en-US" b="1" dirty="0"/>
              <a:t>, </a:t>
            </a:r>
            <a:r>
              <a:rPr lang="en-US" b="1" dirty="0" err="1"/>
              <a:t>existe</a:t>
            </a:r>
            <a:r>
              <a:rPr lang="en-US" b="1" dirty="0"/>
              <a:t> un </a:t>
            </a:r>
            <a:r>
              <a:rPr lang="en-US" b="1" dirty="0" err="1"/>
              <a:t>patrón</a:t>
            </a:r>
            <a:r>
              <a:rPr lang="en-US" b="1" dirty="0"/>
              <a:t> </a:t>
            </a:r>
            <a:r>
              <a:rPr lang="en-US" b="1" dirty="0" err="1"/>
              <a:t>constante</a:t>
            </a:r>
            <a:r>
              <a:rPr lang="en-US" b="1" dirty="0"/>
              <a:t> de personas que se </a:t>
            </a:r>
            <a:r>
              <a:rPr lang="en-US" b="1" dirty="0" err="1"/>
              <a:t>bautizan</a:t>
            </a:r>
            <a:r>
              <a:rPr lang="en-US" b="1" dirty="0"/>
              <a:t> </a:t>
            </a:r>
            <a:r>
              <a:rPr lang="en-US" b="1" dirty="0" err="1"/>
              <a:t>inmediatamente</a:t>
            </a:r>
            <a:r>
              <a:rPr lang="en-US" b="1" dirty="0"/>
              <a:t> </a:t>
            </a:r>
            <a:r>
              <a:rPr lang="en-US" b="1" dirty="0" err="1"/>
              <a:t>después</a:t>
            </a:r>
            <a:r>
              <a:rPr lang="en-US" b="1" dirty="0"/>
              <a:t> de </a:t>
            </a:r>
            <a:r>
              <a:rPr lang="en-US" b="1" dirty="0" err="1"/>
              <a:t>creer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Jesús.</a:t>
            </a:r>
          </a:p>
          <a:p>
            <a:r>
              <a:rPr lang="en-US" b="1" dirty="0"/>
              <a:t>No </a:t>
            </a:r>
            <a:r>
              <a:rPr lang="en-US" b="1" dirty="0" err="1"/>
              <a:t>hubo</a:t>
            </a:r>
            <a:r>
              <a:rPr lang="en-US" b="1" dirty="0"/>
              <a:t> </a:t>
            </a:r>
            <a:r>
              <a:rPr lang="en-US" b="1" dirty="0" err="1"/>
              <a:t>demora</a:t>
            </a:r>
            <a:r>
              <a:rPr lang="en-US" b="1" dirty="0"/>
              <a:t>. Los que </a:t>
            </a:r>
            <a:r>
              <a:rPr lang="en-US" b="1" dirty="0" err="1"/>
              <a:t>creyeron</a:t>
            </a:r>
            <a:r>
              <a:rPr lang="en-US" b="1" dirty="0"/>
              <a:t> </a:t>
            </a:r>
            <a:r>
              <a:rPr lang="en-US" b="1" dirty="0" err="1"/>
              <a:t>fueron</a:t>
            </a:r>
            <a:r>
              <a:rPr lang="en-US" b="1" dirty="0"/>
              <a:t> </a:t>
            </a:r>
            <a:r>
              <a:rPr lang="en-US" b="1" dirty="0" err="1"/>
              <a:t>bautizados</a:t>
            </a:r>
            <a:r>
              <a:rPr lang="en-US" b="1" dirty="0"/>
              <a:t> de </a:t>
            </a:r>
            <a:r>
              <a:rPr lang="en-US" b="1" dirty="0" err="1"/>
              <a:t>inmediato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45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545085-56FB-3553-ED84-BD83929FCC08}"/>
              </a:ext>
            </a:extLst>
          </p:cNvPr>
          <p:cNvSpPr txBox="1"/>
          <p:nvPr/>
        </p:nvSpPr>
        <p:spPr>
          <a:xfrm>
            <a:off x="3256715" y="0"/>
            <a:ext cx="48198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2A6669-EBAA-A717-C32D-865BDE530F6F}"/>
              </a:ext>
            </a:extLst>
          </p:cNvPr>
          <p:cNvSpPr txBox="1"/>
          <p:nvPr/>
        </p:nvSpPr>
        <p:spPr>
          <a:xfrm>
            <a:off x="1840477" y="1005887"/>
            <a:ext cx="788239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.  </a:t>
            </a:r>
            <a:r>
              <a:rPr lang="en-US" sz="3600" b="1" dirty="0" err="1"/>
              <a:t>Hechos</a:t>
            </a:r>
            <a:r>
              <a:rPr lang="en-US" sz="3600" b="1" dirty="0"/>
              <a:t> 8  </a:t>
            </a:r>
            <a:r>
              <a:rPr lang="en-US" sz="3600" b="1" dirty="0" err="1"/>
              <a:t>tuvo</a:t>
            </a:r>
            <a:r>
              <a:rPr lang="en-US" sz="3600" b="1" dirty="0"/>
              <a:t> un </a:t>
            </a:r>
            <a:r>
              <a:rPr lang="en-US" sz="3600" b="1" dirty="0" err="1"/>
              <a:t>comienzo</a:t>
            </a:r>
            <a:r>
              <a:rPr lang="en-US" sz="3600" b="1" dirty="0"/>
              <a:t> </a:t>
            </a:r>
            <a:r>
              <a:rPr lang="en-US" sz="3600" b="1" dirty="0" err="1"/>
              <a:t>malo</a:t>
            </a:r>
            <a:r>
              <a:rPr lang="en-US" sz="3600" b="1" dirty="0"/>
              <a:t> </a:t>
            </a:r>
            <a:r>
              <a:rPr lang="en-US" sz="3600" b="1" dirty="0" err="1"/>
              <a:t>pero</a:t>
            </a:r>
            <a:r>
              <a:rPr lang="en-US" sz="3600" b="1" dirty="0"/>
              <a:t> </a:t>
            </a:r>
            <a:r>
              <a:rPr lang="en-US" sz="3600" b="1" dirty="0" err="1"/>
              <a:t>termino</a:t>
            </a:r>
            <a:r>
              <a:rPr lang="en-US" sz="3600" b="1" dirty="0"/>
              <a:t>’ con un fin </a:t>
            </a:r>
            <a:r>
              <a:rPr lang="en-US" sz="3600" b="1" dirty="0" err="1"/>
              <a:t>bellisimo</a:t>
            </a:r>
            <a:r>
              <a:rPr lang="en-US" sz="3600" b="1" dirty="0"/>
              <a:t> !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  .  </a:t>
            </a:r>
            <a:r>
              <a:rPr lang="en-US" sz="3600" b="1" dirty="0" err="1"/>
              <a:t>Asi</a:t>
            </a:r>
            <a:r>
              <a:rPr lang="en-US" sz="3600" b="1" dirty="0"/>
              <a:t>’ </a:t>
            </a:r>
            <a:r>
              <a:rPr lang="en-US" sz="3600" b="1" dirty="0" err="1"/>
              <a:t>nosotros</a:t>
            </a:r>
            <a:r>
              <a:rPr lang="en-US" sz="3600" b="1" dirty="0"/>
              <a:t>, </a:t>
            </a:r>
            <a:r>
              <a:rPr lang="en-US" sz="3600" b="1" dirty="0" err="1"/>
              <a:t>estamos</a:t>
            </a:r>
            <a:r>
              <a:rPr lang="en-US" sz="3600" b="1" dirty="0"/>
              <a:t>  sin Cristo,      y sin </a:t>
            </a:r>
            <a:r>
              <a:rPr lang="en-US" sz="3600" b="1" dirty="0" err="1"/>
              <a:t>salvacion</a:t>
            </a:r>
            <a:r>
              <a:rPr lang="en-US" sz="3600" b="1" dirty="0"/>
              <a:t> </a:t>
            </a:r>
            <a:r>
              <a:rPr lang="en-US" sz="3600" b="1" dirty="0" err="1"/>
              <a:t>pero</a:t>
            </a:r>
            <a:r>
              <a:rPr lang="en-US" sz="3600" b="1" dirty="0"/>
              <a:t> </a:t>
            </a:r>
            <a:r>
              <a:rPr lang="en-US" sz="3600" b="1" dirty="0" err="1"/>
              <a:t>cuando</a:t>
            </a:r>
            <a:r>
              <a:rPr lang="en-US" sz="3600" b="1" dirty="0"/>
              <a:t> </a:t>
            </a:r>
            <a:r>
              <a:rPr lang="en-US" sz="3600" b="1" dirty="0" err="1"/>
              <a:t>obedecemos</a:t>
            </a:r>
            <a:r>
              <a:rPr lang="en-US" sz="3600" b="1" dirty="0"/>
              <a:t> al </a:t>
            </a:r>
            <a:r>
              <a:rPr lang="en-US" sz="3600" b="1" dirty="0" err="1"/>
              <a:t>evangelio</a:t>
            </a:r>
            <a:r>
              <a:rPr lang="en-US" sz="3600" b="1" dirty="0"/>
              <a:t> </a:t>
            </a:r>
            <a:r>
              <a:rPr lang="en-US" sz="3600" b="1" dirty="0" err="1"/>
              <a:t>tenemos</a:t>
            </a:r>
            <a:r>
              <a:rPr lang="en-US" sz="3600" b="1" dirty="0"/>
              <a:t> la Esperanza de un </a:t>
            </a:r>
            <a:r>
              <a:rPr lang="en-US" sz="3600" b="1" dirty="0" err="1"/>
              <a:t>dia</a:t>
            </a:r>
            <a:r>
              <a:rPr lang="en-US" sz="3600" b="1" dirty="0"/>
              <a:t>’ </a:t>
            </a:r>
            <a:r>
              <a:rPr lang="en-US" sz="3600" b="1" dirty="0" err="1"/>
              <a:t>estar</a:t>
            </a:r>
            <a:r>
              <a:rPr lang="en-US" sz="3600" b="1" dirty="0"/>
              <a:t> </a:t>
            </a:r>
            <a:r>
              <a:rPr lang="en-US" sz="3600" b="1" dirty="0" err="1"/>
              <a:t>en</a:t>
            </a:r>
            <a:r>
              <a:rPr lang="en-US" sz="3600" b="1" dirty="0"/>
              <a:t> </a:t>
            </a:r>
            <a:r>
              <a:rPr lang="en-US" sz="3600" b="1" dirty="0" err="1"/>
              <a:t>el</a:t>
            </a:r>
            <a:r>
              <a:rPr lang="en-US" sz="3600" b="1" dirty="0"/>
              <a:t> Cielo  y escaper del </a:t>
            </a:r>
            <a:r>
              <a:rPr lang="en-US" sz="3600" b="1" dirty="0" err="1"/>
              <a:t>infierno</a:t>
            </a:r>
            <a:r>
              <a:rPr lang="en-US" sz="3600" b="1" dirty="0"/>
              <a:t> !!!</a:t>
            </a:r>
          </a:p>
          <a:p>
            <a:pPr algn="ctr"/>
            <a:r>
              <a:rPr lang="en-US" sz="3600" b="1" dirty="0"/>
              <a:t>MARCOS 9:43-44</a:t>
            </a:r>
          </a:p>
        </p:txBody>
      </p:sp>
    </p:spTree>
    <p:extLst>
      <p:ext uri="{BB962C8B-B14F-4D97-AF65-F5344CB8AC3E}">
        <p14:creationId xmlns:p14="http://schemas.microsoft.com/office/powerpoint/2010/main" val="105012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98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A6CF-208A-3AEA-620A-6620DAA98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8237" y="222250"/>
            <a:ext cx="7284501" cy="1325563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2800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FELIPE,  LOS  SAMARITANOS Y  EL  EUNUCO</a:t>
            </a:r>
            <a:br>
              <a:rPr lang="en-US" sz="2800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u="sng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Hechos</a:t>
            </a:r>
            <a:r>
              <a:rPr lang="en-US" sz="2800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8: 1-40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8282-5391-E93D-AE9D-03DB5384F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8303"/>
            <a:ext cx="10515600" cy="3328659"/>
          </a:xfrm>
        </p:spPr>
        <p:txBody>
          <a:bodyPr>
            <a:normAutofit/>
          </a:bodyPr>
          <a:lstStyle/>
          <a:p>
            <a:r>
              <a:rPr lang="en-US" sz="3600" b="1" dirty="0" err="1">
                <a:highlight>
                  <a:srgbClr val="FFFF00"/>
                </a:highlight>
              </a:rPr>
              <a:t>Saulo</a:t>
            </a:r>
            <a:r>
              <a:rPr lang="en-US" sz="3600" b="1" dirty="0">
                <a:highlight>
                  <a:srgbClr val="FFFF00"/>
                </a:highlight>
              </a:rPr>
              <a:t> (Pablo) – </a:t>
            </a:r>
            <a:r>
              <a:rPr lang="en-US" sz="3600" dirty="0"/>
              <a:t>Un </a:t>
            </a:r>
            <a:r>
              <a:rPr lang="en-US" sz="3600" dirty="0" err="1"/>
              <a:t>fariseo</a:t>
            </a:r>
            <a:r>
              <a:rPr lang="en-US" sz="3600" dirty="0"/>
              <a:t> que </a:t>
            </a:r>
            <a:r>
              <a:rPr lang="en-US" sz="3600" dirty="0" err="1"/>
              <a:t>fue</a:t>
            </a:r>
            <a:r>
              <a:rPr lang="en-US" sz="3600" dirty="0"/>
              <a:t> un </a:t>
            </a:r>
            <a:r>
              <a:rPr lang="en-US" sz="3600" dirty="0" err="1"/>
              <a:t>perseguidor</a:t>
            </a:r>
            <a:r>
              <a:rPr lang="en-US" sz="3600" dirty="0"/>
              <a:t> sin compassion de la </a:t>
            </a:r>
            <a:r>
              <a:rPr lang="en-US" sz="3600" dirty="0" err="1"/>
              <a:t>Iglesia</a:t>
            </a:r>
            <a:r>
              <a:rPr lang="en-US" sz="3600" dirty="0"/>
              <a:t> </a:t>
            </a:r>
            <a:r>
              <a:rPr lang="en-US" sz="3600" dirty="0" err="1"/>
              <a:t>primitiva</a:t>
            </a:r>
            <a:r>
              <a:rPr lang="en-US" sz="3600" dirty="0"/>
              <a:t>.</a:t>
            </a:r>
          </a:p>
          <a:p>
            <a:r>
              <a:rPr lang="en-US" sz="3600" b="1" dirty="0">
                <a:highlight>
                  <a:srgbClr val="FFFF00"/>
                </a:highlight>
              </a:rPr>
              <a:t>Felipe: </a:t>
            </a:r>
            <a:r>
              <a:rPr lang="en-US" sz="3600" dirty="0"/>
              <a:t>un </a:t>
            </a:r>
            <a:r>
              <a:rPr lang="en-US" sz="3600" dirty="0" err="1"/>
              <a:t>evangelista</a:t>
            </a:r>
            <a:r>
              <a:rPr lang="en-US" sz="3600" dirty="0"/>
              <a:t> que </a:t>
            </a:r>
            <a:r>
              <a:rPr lang="en-US" sz="3600" dirty="0" err="1"/>
              <a:t>fue</a:t>
            </a:r>
            <a:r>
              <a:rPr lang="en-US" sz="3600" dirty="0"/>
              <a:t> uno de </a:t>
            </a:r>
            <a:r>
              <a:rPr lang="en-US" sz="3600" dirty="0" err="1"/>
              <a:t>los</a:t>
            </a:r>
            <a:r>
              <a:rPr lang="en-US" sz="3600" dirty="0"/>
              <a:t> 7 hombres </a:t>
            </a:r>
            <a:r>
              <a:rPr lang="en-US" sz="3600" dirty="0" err="1"/>
              <a:t>seleccionados</a:t>
            </a:r>
            <a:r>
              <a:rPr lang="en-US" sz="3600" dirty="0"/>
              <a:t> para </a:t>
            </a:r>
            <a:r>
              <a:rPr lang="en-US" sz="3600" dirty="0" err="1"/>
              <a:t>cuidar</a:t>
            </a:r>
            <a:r>
              <a:rPr lang="en-US" sz="3600" dirty="0"/>
              <a:t> de las </a:t>
            </a:r>
            <a:r>
              <a:rPr lang="en-US" sz="3600" dirty="0" err="1"/>
              <a:t>viudas</a:t>
            </a:r>
            <a:r>
              <a:rPr lang="en-US" sz="3600" dirty="0"/>
              <a:t> </a:t>
            </a:r>
            <a:r>
              <a:rPr lang="en-US" sz="3600" dirty="0" err="1"/>
              <a:t>helenistas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dirty="0" err="1"/>
              <a:t>el</a:t>
            </a:r>
            <a:r>
              <a:rPr lang="en-US" sz="3600" dirty="0"/>
              <a:t> </a:t>
            </a:r>
            <a:r>
              <a:rPr lang="en-US" sz="3600" dirty="0" err="1"/>
              <a:t>capítulo</a:t>
            </a:r>
            <a:r>
              <a:rPr lang="en-US" sz="3600" dirty="0"/>
              <a:t> 6.</a:t>
            </a:r>
          </a:p>
        </p:txBody>
      </p:sp>
    </p:spTree>
    <p:extLst>
      <p:ext uri="{BB962C8B-B14F-4D97-AF65-F5344CB8AC3E}">
        <p14:creationId xmlns:p14="http://schemas.microsoft.com/office/powerpoint/2010/main" val="335639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A6CF-208A-3AEA-620A-6620DAA98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137" y="867173"/>
            <a:ext cx="6270088" cy="342106"/>
          </a:xfrm>
          <a:noFill/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8282-5391-E93D-AE9D-03DB5384F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2" y="2606729"/>
            <a:ext cx="10515600" cy="3213045"/>
          </a:xfrm>
        </p:spPr>
        <p:txBody>
          <a:bodyPr>
            <a:noAutofit/>
          </a:bodyPr>
          <a:lstStyle/>
          <a:p>
            <a:r>
              <a:rPr lang="en-US" sz="3600" b="1" dirty="0">
                <a:highlight>
                  <a:srgbClr val="FFFF00"/>
                </a:highlight>
              </a:rPr>
              <a:t>Pedro y Juan: </a:t>
            </a:r>
            <a:r>
              <a:rPr lang="en-US" sz="3600" dirty="0"/>
              <a:t>dos de </a:t>
            </a:r>
            <a:r>
              <a:rPr lang="en-US" sz="3600" dirty="0" err="1"/>
              <a:t>los</a:t>
            </a:r>
            <a:r>
              <a:rPr lang="en-US" sz="3600" dirty="0"/>
              <a:t> 12 </a:t>
            </a:r>
            <a:r>
              <a:rPr lang="en-US" sz="3600" dirty="0" err="1"/>
              <a:t>apóstoles</a:t>
            </a:r>
            <a:r>
              <a:rPr lang="en-US" sz="3600" dirty="0"/>
              <a:t> </a:t>
            </a:r>
            <a:r>
              <a:rPr lang="en-US" sz="3600" dirty="0" err="1"/>
              <a:t>originales</a:t>
            </a:r>
            <a:r>
              <a:rPr lang="en-US" sz="3600" dirty="0"/>
              <a:t>.</a:t>
            </a:r>
          </a:p>
          <a:p>
            <a:r>
              <a:rPr lang="en-US" sz="3600" b="1" dirty="0">
                <a:highlight>
                  <a:srgbClr val="FFFF00"/>
                </a:highlight>
              </a:rPr>
              <a:t>Simón: </a:t>
            </a:r>
            <a:r>
              <a:rPr lang="en-US" sz="3600" dirty="0"/>
              <a:t>un hombre que </a:t>
            </a:r>
            <a:r>
              <a:rPr lang="en-US" sz="3600" dirty="0" err="1"/>
              <a:t>practicaba</a:t>
            </a:r>
            <a:r>
              <a:rPr lang="en-US" sz="3600" dirty="0"/>
              <a:t> la </a:t>
            </a:r>
            <a:r>
              <a:rPr lang="en-US" sz="3600" dirty="0" err="1"/>
              <a:t>magia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Samaria. </a:t>
            </a:r>
            <a:r>
              <a:rPr lang="en-US" sz="3600" dirty="0" err="1"/>
              <a:t>Muchos</a:t>
            </a:r>
            <a:r>
              <a:rPr lang="en-US" sz="3600" dirty="0"/>
              <a:t> </a:t>
            </a:r>
            <a:r>
              <a:rPr lang="en-US" sz="3600" dirty="0" err="1"/>
              <a:t>samaritanos</a:t>
            </a:r>
            <a:r>
              <a:rPr lang="en-US" sz="3600" dirty="0"/>
              <a:t> </a:t>
            </a:r>
            <a:r>
              <a:rPr lang="en-US" sz="3600" dirty="0" err="1"/>
              <a:t>pensaron</a:t>
            </a:r>
            <a:r>
              <a:rPr lang="en-US" sz="3600" dirty="0"/>
              <a:t> que </a:t>
            </a:r>
            <a:r>
              <a:rPr lang="en-US" sz="3600" dirty="0" err="1"/>
              <a:t>poseía</a:t>
            </a:r>
            <a:r>
              <a:rPr lang="en-US" sz="3600" dirty="0"/>
              <a:t> </a:t>
            </a:r>
            <a:r>
              <a:rPr lang="en-US" sz="3600" dirty="0" err="1"/>
              <a:t>el</a:t>
            </a:r>
            <a:r>
              <a:rPr lang="en-US" sz="3600" dirty="0"/>
              <a:t> </a:t>
            </a:r>
            <a:r>
              <a:rPr lang="en-US" sz="3600" dirty="0" err="1"/>
              <a:t>poder</a:t>
            </a:r>
            <a:r>
              <a:rPr lang="en-US" sz="3600" dirty="0"/>
              <a:t> de Dios.</a:t>
            </a:r>
          </a:p>
          <a:p>
            <a:r>
              <a:rPr lang="en-US" sz="3600" b="1" dirty="0" err="1">
                <a:highlight>
                  <a:srgbClr val="FFFF00"/>
                </a:highlight>
              </a:rPr>
              <a:t>Tesorero</a:t>
            </a:r>
            <a:r>
              <a:rPr lang="en-US" sz="3600" b="1" dirty="0">
                <a:highlight>
                  <a:srgbClr val="FFFF00"/>
                </a:highlight>
              </a:rPr>
              <a:t> </a:t>
            </a:r>
            <a:r>
              <a:rPr lang="en-US" sz="3600" b="1" dirty="0" err="1">
                <a:highlight>
                  <a:srgbClr val="FFFF00"/>
                </a:highlight>
              </a:rPr>
              <a:t>etíope</a:t>
            </a:r>
            <a:r>
              <a:rPr lang="en-US" sz="3600" b="1" dirty="0">
                <a:highlight>
                  <a:srgbClr val="FFFF00"/>
                </a:highlight>
              </a:rPr>
              <a:t> – </a:t>
            </a:r>
            <a:r>
              <a:rPr lang="en-US" sz="3600" dirty="0"/>
              <a:t>“Un </a:t>
            </a:r>
            <a:r>
              <a:rPr lang="en-US" sz="3600" dirty="0" err="1"/>
              <a:t>eunuco</a:t>
            </a:r>
            <a:r>
              <a:rPr lang="en-US" sz="3600" dirty="0"/>
              <a:t>, </a:t>
            </a:r>
            <a:r>
              <a:rPr lang="en-US" sz="3600" dirty="0" err="1"/>
              <a:t>oficial</a:t>
            </a:r>
            <a:r>
              <a:rPr lang="en-US" sz="3600" dirty="0"/>
              <a:t> de la </a:t>
            </a:r>
            <a:r>
              <a:rPr lang="en-US" sz="3600" dirty="0" err="1"/>
              <a:t>corte</a:t>
            </a:r>
            <a:r>
              <a:rPr lang="en-US" sz="3600" dirty="0"/>
              <a:t> de Candace, </a:t>
            </a:r>
            <a:r>
              <a:rPr lang="en-US" sz="3600" dirty="0" err="1"/>
              <a:t>reina</a:t>
            </a:r>
            <a:r>
              <a:rPr lang="en-US" sz="3600" dirty="0"/>
              <a:t> de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etíopes</a:t>
            </a:r>
            <a:r>
              <a:rPr lang="en-US" sz="3600" dirty="0"/>
              <a:t>, que </a:t>
            </a:r>
            <a:r>
              <a:rPr lang="en-US" sz="3600" dirty="0" err="1"/>
              <a:t>estaba</a:t>
            </a:r>
            <a:r>
              <a:rPr lang="en-US" sz="3600" dirty="0"/>
              <a:t> a cargo de </a:t>
            </a:r>
            <a:r>
              <a:rPr lang="en-US" sz="3600" dirty="0" err="1"/>
              <a:t>todo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tesoro</a:t>
            </a:r>
            <a:r>
              <a:rPr lang="en-US" sz="3600" dirty="0"/>
              <a:t>” (8:27).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64106-E7B8-C924-D75C-FF532CA2DE10}"/>
              </a:ext>
            </a:extLst>
          </p:cNvPr>
          <p:cNvSpPr txBox="1"/>
          <p:nvPr/>
        </p:nvSpPr>
        <p:spPr>
          <a:xfrm>
            <a:off x="2672429" y="1038226"/>
            <a:ext cx="8396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FELIPE,  LOS  SAMARITANOS  Y  EL  EUNUCO</a:t>
            </a:r>
          </a:p>
          <a:p>
            <a:pPr algn="ctr"/>
            <a:r>
              <a:rPr lang="en-US" sz="2800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HECHOS 8: 1-40</a:t>
            </a:r>
          </a:p>
        </p:txBody>
      </p:sp>
    </p:spTree>
    <p:extLst>
      <p:ext uri="{BB962C8B-B14F-4D97-AF65-F5344CB8AC3E}">
        <p14:creationId xmlns:p14="http://schemas.microsoft.com/office/powerpoint/2010/main" val="120648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580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9335FA4-E4E8-0EB5-8146-DA8BFF0A5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528" y="1318348"/>
            <a:ext cx="8462640" cy="1325563"/>
          </a:xfrm>
        </p:spPr>
        <p:txBody>
          <a:bodyPr/>
          <a:lstStyle/>
          <a:p>
            <a:r>
              <a:rPr lang="en-US" b="1" dirty="0"/>
              <a:t>Los </a:t>
            </a:r>
            <a:r>
              <a:rPr lang="en-US" b="1" dirty="0" err="1"/>
              <a:t>creyentes</a:t>
            </a:r>
            <a:r>
              <a:rPr lang="en-US" b="1" dirty="0"/>
              <a:t> son </a:t>
            </a:r>
            <a:r>
              <a:rPr lang="en-US" b="1" dirty="0" err="1"/>
              <a:t>perseguidos</a:t>
            </a:r>
            <a:r>
              <a:rPr lang="en-US" b="1" dirty="0"/>
              <a:t> (8:1-3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3BB1C8E-7BFF-2380-3AAB-528786D6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err="1"/>
              <a:t>Después</a:t>
            </a:r>
            <a:r>
              <a:rPr lang="en-US" sz="3600" dirty="0"/>
              <a:t> de la </a:t>
            </a:r>
            <a:r>
              <a:rPr lang="en-US" sz="3600" dirty="0" err="1"/>
              <a:t>muerte</a:t>
            </a:r>
            <a:r>
              <a:rPr lang="en-US" sz="3600" dirty="0"/>
              <a:t> de Esteban,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judíos</a:t>
            </a:r>
            <a:r>
              <a:rPr lang="en-US" sz="3600" dirty="0"/>
              <a:t> </a:t>
            </a:r>
            <a:r>
              <a:rPr lang="en-US" sz="3600" dirty="0" err="1"/>
              <a:t>comenzaron</a:t>
            </a:r>
            <a:r>
              <a:rPr lang="en-US" sz="3600" dirty="0"/>
              <a:t> a </a:t>
            </a:r>
            <a:r>
              <a:rPr lang="en-US" sz="3600" dirty="0" err="1"/>
              <a:t>perseguir</a:t>
            </a:r>
            <a:r>
              <a:rPr lang="en-US" sz="3600" dirty="0"/>
              <a:t> </a:t>
            </a:r>
            <a:r>
              <a:rPr lang="en-US" sz="3600" dirty="0" err="1"/>
              <a:t>más</a:t>
            </a:r>
            <a:r>
              <a:rPr lang="en-US" sz="3600" dirty="0"/>
              <a:t> </a:t>
            </a:r>
            <a:r>
              <a:rPr lang="en-US" sz="3600" dirty="0" err="1"/>
              <a:t>ampliamente</a:t>
            </a:r>
            <a:r>
              <a:rPr lang="en-US" sz="3600" dirty="0"/>
              <a:t> a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cristianos</a:t>
            </a:r>
            <a:r>
              <a:rPr lang="en-US" sz="3600" dirty="0"/>
              <a:t>.</a:t>
            </a:r>
          </a:p>
          <a:p>
            <a:r>
              <a:rPr lang="en-US" sz="3600" dirty="0"/>
              <a:t>Los </a:t>
            </a:r>
            <a:r>
              <a:rPr lang="en-US" sz="3600" dirty="0" err="1"/>
              <a:t>discípulos</a:t>
            </a:r>
            <a:r>
              <a:rPr lang="en-US" sz="3600" dirty="0"/>
              <a:t> se </a:t>
            </a:r>
            <a:r>
              <a:rPr lang="en-US" sz="3600" dirty="0" err="1"/>
              <a:t>dispersaron</a:t>
            </a:r>
            <a:r>
              <a:rPr lang="en-US" sz="3600" dirty="0"/>
              <a:t> </a:t>
            </a:r>
            <a:r>
              <a:rPr lang="en-US" sz="3600" dirty="0" err="1"/>
              <a:t>por</a:t>
            </a:r>
            <a:r>
              <a:rPr lang="en-US" sz="3600" dirty="0"/>
              <a:t> Judea y Samaria.</a:t>
            </a:r>
          </a:p>
          <a:p>
            <a:r>
              <a:rPr lang="en-US" sz="3600" dirty="0" err="1"/>
              <a:t>Saulo</a:t>
            </a:r>
            <a:r>
              <a:rPr lang="en-US" sz="3600" dirty="0"/>
              <a:t> </a:t>
            </a:r>
            <a:r>
              <a:rPr lang="en-US" sz="3600" dirty="0" err="1"/>
              <a:t>fue</a:t>
            </a:r>
            <a:r>
              <a:rPr lang="en-US" sz="3600" dirty="0"/>
              <a:t> uno de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perseguidores</a:t>
            </a:r>
            <a:r>
              <a:rPr lang="en-US" sz="3600" dirty="0"/>
              <a:t> </a:t>
            </a:r>
            <a:r>
              <a:rPr lang="en-US" sz="3600" dirty="0" err="1"/>
              <a:t>más</a:t>
            </a:r>
            <a:r>
              <a:rPr lang="en-US" sz="3600" dirty="0"/>
              <a:t> </a:t>
            </a:r>
            <a:r>
              <a:rPr lang="en-US" sz="3600" dirty="0" err="1"/>
              <a:t>celosos</a:t>
            </a:r>
            <a:r>
              <a:rPr lang="en-US" sz="3600" dirty="0"/>
              <a:t>.  </a:t>
            </a:r>
            <a:r>
              <a:rPr lang="en-US" sz="3600" dirty="0" err="1"/>
              <a:t>Desacomodo</a:t>
            </a:r>
            <a:r>
              <a:rPr lang="en-US" sz="3600" dirty="0"/>
              <a:t>’ la </a:t>
            </a:r>
            <a:r>
              <a:rPr lang="en-US" sz="3600" dirty="0" err="1"/>
              <a:t>iglesia</a:t>
            </a:r>
            <a:r>
              <a:rPr lang="en-US" sz="3600" dirty="0"/>
              <a:t>  </a:t>
            </a:r>
            <a:r>
              <a:rPr lang="en-US" sz="3600" dirty="0" err="1"/>
              <a:t>enviando</a:t>
            </a:r>
            <a:r>
              <a:rPr lang="en-US" sz="3600" dirty="0"/>
              <a:t> a hombres y </a:t>
            </a:r>
            <a:r>
              <a:rPr lang="en-US" sz="3600" dirty="0" err="1"/>
              <a:t>mujeres</a:t>
            </a:r>
            <a:r>
              <a:rPr lang="en-US" sz="3600" dirty="0"/>
              <a:t> a </a:t>
            </a:r>
            <a:r>
              <a:rPr lang="en-US" sz="3600" dirty="0" err="1"/>
              <a:t>prisión</a:t>
            </a:r>
            <a:r>
              <a:rPr lang="en-US" sz="3600" dirty="0"/>
              <a:t> </a:t>
            </a:r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fe</a:t>
            </a:r>
            <a:r>
              <a:rPr lang="en-US" sz="3600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0F6727-C86F-BB55-A8F9-827BBC3C1FBD}"/>
              </a:ext>
            </a:extLst>
          </p:cNvPr>
          <p:cNvSpPr txBox="1"/>
          <p:nvPr/>
        </p:nvSpPr>
        <p:spPr>
          <a:xfrm>
            <a:off x="3259619" y="401026"/>
            <a:ext cx="7473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FELIPE  Y  LOS  SAMARITANOS</a:t>
            </a:r>
          </a:p>
        </p:txBody>
      </p:sp>
    </p:spTree>
    <p:extLst>
      <p:ext uri="{BB962C8B-B14F-4D97-AF65-F5344CB8AC3E}">
        <p14:creationId xmlns:p14="http://schemas.microsoft.com/office/powerpoint/2010/main" val="249176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9335FA4-E4E8-0EB5-8146-DA8BFF0A5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046" y="1033372"/>
            <a:ext cx="8662666" cy="1325563"/>
          </a:xfrm>
        </p:spPr>
        <p:txBody>
          <a:bodyPr/>
          <a:lstStyle/>
          <a:p>
            <a:r>
              <a:rPr lang="en-US" b="1" dirty="0"/>
              <a:t>Felipe </a:t>
            </a:r>
            <a:r>
              <a:rPr lang="en-US" b="1" dirty="0" err="1"/>
              <a:t>predicando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Samaria (8:4-25)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3BB1C8E-7BFF-2380-3AAB-528786D6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9621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dirty="0" err="1"/>
              <a:t>Cuando</a:t>
            </a:r>
            <a:r>
              <a:rPr lang="en-US" sz="3200" dirty="0"/>
              <a:t>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creyentes</a:t>
            </a:r>
            <a:r>
              <a:rPr lang="en-US" sz="3200" dirty="0"/>
              <a:t> </a:t>
            </a:r>
            <a:r>
              <a:rPr lang="en-US" sz="3200" dirty="0" err="1"/>
              <a:t>huyeron</a:t>
            </a:r>
            <a:r>
              <a:rPr lang="en-US" sz="3200" dirty="0"/>
              <a:t> de </a:t>
            </a:r>
            <a:r>
              <a:rPr lang="en-US" sz="3200" dirty="0" err="1"/>
              <a:t>Jerusalén</a:t>
            </a:r>
            <a:r>
              <a:rPr lang="en-US" sz="3200" dirty="0"/>
              <a:t>, se </a:t>
            </a:r>
            <a:r>
              <a:rPr lang="en-US" sz="3200" dirty="0" err="1"/>
              <a:t>llevaron</a:t>
            </a:r>
            <a:r>
              <a:rPr lang="en-US" sz="3200" dirty="0"/>
              <a:t> </a:t>
            </a:r>
            <a:r>
              <a:rPr lang="en-US" sz="3200" dirty="0" err="1"/>
              <a:t>el</a:t>
            </a:r>
            <a:r>
              <a:rPr lang="en-US" sz="3200" dirty="0"/>
              <a:t> </a:t>
            </a:r>
            <a:r>
              <a:rPr lang="en-US" sz="3200" dirty="0" err="1"/>
              <a:t>mensaje</a:t>
            </a:r>
            <a:r>
              <a:rPr lang="en-US" sz="3200" dirty="0"/>
              <a:t> del </a:t>
            </a:r>
            <a:r>
              <a:rPr lang="en-US" sz="3200" dirty="0" err="1"/>
              <a:t>Evangelio</a:t>
            </a:r>
            <a:r>
              <a:rPr lang="en-US" sz="3200" dirty="0"/>
              <a:t> y </a:t>
            </a:r>
            <a:r>
              <a:rPr lang="en-US" sz="3200" dirty="0" err="1"/>
              <a:t>comenzaron</a:t>
            </a:r>
            <a:r>
              <a:rPr lang="en-US" sz="3200" dirty="0"/>
              <a:t> a </a:t>
            </a:r>
            <a:r>
              <a:rPr lang="en-US" sz="3200" dirty="0" err="1"/>
              <a:t>predicar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otras</a:t>
            </a:r>
            <a:r>
              <a:rPr lang="en-US" sz="3200" dirty="0"/>
              <a:t> </a:t>
            </a:r>
            <a:r>
              <a:rPr lang="en-US" sz="3200" dirty="0" err="1"/>
              <a:t>áreas</a:t>
            </a:r>
            <a:r>
              <a:rPr lang="en-US" sz="3200" dirty="0"/>
              <a:t>.</a:t>
            </a:r>
          </a:p>
          <a:p>
            <a:r>
              <a:rPr lang="en-US" sz="3200" dirty="0"/>
              <a:t>Felipe </a:t>
            </a:r>
            <a:r>
              <a:rPr lang="en-US" sz="3200" dirty="0" err="1"/>
              <a:t>fue</a:t>
            </a:r>
            <a:r>
              <a:rPr lang="en-US" sz="3200" dirty="0"/>
              <a:t> a Samaria y </a:t>
            </a:r>
            <a:r>
              <a:rPr lang="en-US" sz="3200" dirty="0" err="1"/>
              <a:t>tuvo</a:t>
            </a:r>
            <a:r>
              <a:rPr lang="en-US" sz="3200" dirty="0"/>
              <a:t> </a:t>
            </a:r>
            <a:r>
              <a:rPr lang="en-US" sz="3200" dirty="0" err="1"/>
              <a:t>éxito</a:t>
            </a:r>
            <a:r>
              <a:rPr lang="en-US" sz="3200" dirty="0"/>
              <a:t> </a:t>
            </a:r>
            <a:r>
              <a:rPr lang="en-US" sz="3200" dirty="0" err="1"/>
              <a:t>enseñando</a:t>
            </a:r>
            <a:r>
              <a:rPr lang="en-US" sz="3200" dirty="0"/>
              <a:t> a la </a:t>
            </a:r>
            <a:r>
              <a:rPr lang="en-US" sz="3200" dirty="0" err="1"/>
              <a:t>gente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Muchos</a:t>
            </a:r>
            <a:r>
              <a:rPr lang="en-US" sz="3200" dirty="0"/>
              <a:t> </a:t>
            </a:r>
            <a:r>
              <a:rPr lang="en-US" sz="3200" dirty="0" err="1"/>
              <a:t>enfermos</a:t>
            </a:r>
            <a:r>
              <a:rPr lang="en-US" sz="3200" dirty="0"/>
              <a:t> </a:t>
            </a:r>
            <a:r>
              <a:rPr lang="en-US" sz="3200" dirty="0" err="1"/>
              <a:t>fueron</a:t>
            </a:r>
            <a:r>
              <a:rPr lang="en-US" sz="3200" dirty="0"/>
              <a:t> </a:t>
            </a:r>
            <a:r>
              <a:rPr lang="en-US" sz="3200" dirty="0" err="1"/>
              <a:t>sanados</a:t>
            </a:r>
            <a:r>
              <a:rPr lang="en-US" sz="3200" dirty="0"/>
              <a:t> y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espíritus</a:t>
            </a:r>
            <a:r>
              <a:rPr lang="en-US" sz="3200" dirty="0"/>
              <a:t> </a:t>
            </a:r>
            <a:r>
              <a:rPr lang="en-US" sz="3200" dirty="0" err="1"/>
              <a:t>inmundos</a:t>
            </a:r>
            <a:r>
              <a:rPr lang="en-US" sz="3200" dirty="0"/>
              <a:t> </a:t>
            </a:r>
            <a:r>
              <a:rPr lang="en-US" sz="3200" dirty="0" err="1"/>
              <a:t>fueron</a:t>
            </a:r>
            <a:r>
              <a:rPr lang="en-US" sz="3200" dirty="0"/>
              <a:t> </a:t>
            </a:r>
            <a:r>
              <a:rPr lang="en-US" sz="3200" dirty="0" err="1"/>
              <a:t>expulsados</a:t>
            </a:r>
            <a:r>
              <a:rPr lang="en-US" sz="3200" dirty="0"/>
              <a:t>.</a:t>
            </a:r>
          </a:p>
          <a:p>
            <a:r>
              <a:rPr lang="en-US" sz="3200" dirty="0"/>
              <a:t>Pedro y Juan </a:t>
            </a:r>
            <a:r>
              <a:rPr lang="en-US" sz="3200" dirty="0" err="1"/>
              <a:t>visitaron</a:t>
            </a:r>
            <a:r>
              <a:rPr lang="en-US" sz="3200" dirty="0"/>
              <a:t> a Samaria para </a:t>
            </a:r>
            <a:r>
              <a:rPr lang="en-US" sz="3200" dirty="0" err="1"/>
              <a:t>imponer</a:t>
            </a:r>
            <a:r>
              <a:rPr lang="en-US" sz="3200" dirty="0"/>
              <a:t> sus manos </a:t>
            </a:r>
            <a:r>
              <a:rPr lang="en-US" sz="3200" dirty="0" err="1"/>
              <a:t>sobre</a:t>
            </a:r>
            <a:r>
              <a:rPr lang="en-US" sz="3200" dirty="0"/>
              <a:t> </a:t>
            </a:r>
            <a:r>
              <a:rPr lang="en-US" sz="3200" dirty="0" err="1"/>
              <a:t>los</a:t>
            </a:r>
            <a:r>
              <a:rPr lang="en-US" sz="3200" dirty="0"/>
              <a:t> </a:t>
            </a:r>
            <a:r>
              <a:rPr lang="en-US" sz="3200" dirty="0" err="1"/>
              <a:t>nuevos</a:t>
            </a:r>
            <a:r>
              <a:rPr lang="en-US" sz="3200" dirty="0"/>
              <a:t> </a:t>
            </a:r>
            <a:r>
              <a:rPr lang="en-US" sz="3200" dirty="0" err="1"/>
              <a:t>creyentes</a:t>
            </a:r>
            <a:r>
              <a:rPr lang="en-US" sz="3200" dirty="0"/>
              <a:t> para que </a:t>
            </a:r>
            <a:r>
              <a:rPr lang="en-US" sz="3200" dirty="0" err="1"/>
              <a:t>pudieran</a:t>
            </a:r>
            <a:r>
              <a:rPr lang="en-US" sz="3200" dirty="0"/>
              <a:t> </a:t>
            </a:r>
            <a:r>
              <a:rPr lang="en-US" sz="3200" dirty="0" err="1"/>
              <a:t>recibir</a:t>
            </a:r>
            <a:r>
              <a:rPr lang="en-US" sz="3200" dirty="0"/>
              <a:t> </a:t>
            </a:r>
            <a:r>
              <a:rPr lang="en-US" sz="3200" dirty="0" err="1"/>
              <a:t>el</a:t>
            </a:r>
            <a:r>
              <a:rPr lang="en-US" sz="3200" dirty="0"/>
              <a:t> </a:t>
            </a:r>
            <a:r>
              <a:rPr lang="en-US" sz="3200" dirty="0" err="1"/>
              <a:t>Espíritu</a:t>
            </a:r>
            <a:r>
              <a:rPr lang="en-US" sz="3200" dirty="0"/>
              <a:t> Santo.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F054D4-F0D0-FA9A-1B99-DA88BD6E4176}"/>
              </a:ext>
            </a:extLst>
          </p:cNvPr>
          <p:cNvSpPr txBox="1"/>
          <p:nvPr/>
        </p:nvSpPr>
        <p:spPr>
          <a:xfrm>
            <a:off x="3228841" y="387041"/>
            <a:ext cx="7701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FELIPE  Y  LOS  SAMARITANOS</a:t>
            </a:r>
          </a:p>
        </p:txBody>
      </p:sp>
    </p:spTree>
    <p:extLst>
      <p:ext uri="{BB962C8B-B14F-4D97-AF65-F5344CB8AC3E}">
        <p14:creationId xmlns:p14="http://schemas.microsoft.com/office/powerpoint/2010/main" val="270525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9335FA4-E4E8-0EB5-8146-DA8BFF0A5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127" y="922337"/>
            <a:ext cx="8731980" cy="1325563"/>
          </a:xfrm>
        </p:spPr>
        <p:txBody>
          <a:bodyPr/>
          <a:lstStyle/>
          <a:p>
            <a:r>
              <a:rPr lang="en-US" b="1" dirty="0"/>
              <a:t>Felipe </a:t>
            </a:r>
            <a:r>
              <a:rPr lang="en-US" b="1" dirty="0" err="1"/>
              <a:t>predicando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Samaria (8:4-25)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3BB1C8E-7BFF-2380-3AAB-528786D6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7" y="2042318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dirty="0"/>
              <a:t>Uno de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nuevos</a:t>
            </a:r>
            <a:r>
              <a:rPr lang="en-US" sz="3600" dirty="0"/>
              <a:t> </a:t>
            </a:r>
            <a:r>
              <a:rPr lang="en-US" sz="3600" dirty="0" err="1"/>
              <a:t>creyentes</a:t>
            </a:r>
            <a:r>
              <a:rPr lang="en-US" sz="3600" dirty="0"/>
              <a:t>, Simón, que </a:t>
            </a:r>
            <a:r>
              <a:rPr lang="en-US" sz="3600" dirty="0" err="1"/>
              <a:t>anteriormente</a:t>
            </a:r>
            <a:r>
              <a:rPr lang="en-US" sz="3600" dirty="0"/>
              <a:t> </a:t>
            </a:r>
            <a:r>
              <a:rPr lang="en-US" sz="3600" dirty="0" err="1"/>
              <a:t>había</a:t>
            </a:r>
            <a:r>
              <a:rPr lang="en-US" sz="3600" dirty="0"/>
              <a:t> </a:t>
            </a:r>
            <a:r>
              <a:rPr lang="en-US" sz="3600" dirty="0" err="1"/>
              <a:t>sido</a:t>
            </a:r>
            <a:r>
              <a:rPr lang="en-US" sz="3600" dirty="0"/>
              <a:t> </a:t>
            </a:r>
            <a:r>
              <a:rPr lang="en-US" sz="3600" dirty="0" err="1"/>
              <a:t>hechicero</a:t>
            </a:r>
            <a:r>
              <a:rPr lang="en-US" sz="3600" dirty="0"/>
              <a:t>, se </a:t>
            </a:r>
            <a:r>
              <a:rPr lang="en-US" sz="3600" dirty="0" err="1"/>
              <a:t>convirtió</a:t>
            </a:r>
            <a:r>
              <a:rPr lang="en-US" sz="3600" dirty="0"/>
              <a:t> al </a:t>
            </a:r>
            <a:r>
              <a:rPr lang="en-US" sz="3600" dirty="0" err="1"/>
              <a:t>cristianismo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Fue</a:t>
            </a:r>
            <a:r>
              <a:rPr lang="en-US" sz="3600" dirty="0"/>
              <a:t> a Pedro y Juan y les </a:t>
            </a:r>
            <a:r>
              <a:rPr lang="en-US" sz="3600" dirty="0" err="1"/>
              <a:t>ofreció</a:t>
            </a:r>
            <a:r>
              <a:rPr lang="en-US" sz="3600" dirty="0"/>
              <a:t> dinero para </a:t>
            </a:r>
            <a:r>
              <a:rPr lang="en-US" sz="3600" dirty="0" err="1"/>
              <a:t>comprar</a:t>
            </a:r>
            <a:r>
              <a:rPr lang="en-US" sz="3600" dirty="0"/>
              <a:t> la </a:t>
            </a:r>
            <a:r>
              <a:rPr lang="en-US" sz="3600" dirty="0" err="1"/>
              <a:t>capacidad</a:t>
            </a:r>
            <a:r>
              <a:rPr lang="en-US" sz="3600" dirty="0"/>
              <a:t> de </a:t>
            </a:r>
            <a:r>
              <a:rPr lang="en-US" sz="3600" dirty="0" err="1"/>
              <a:t>transmitir</a:t>
            </a:r>
            <a:r>
              <a:rPr lang="en-US" sz="3600" dirty="0"/>
              <a:t> </a:t>
            </a:r>
            <a:r>
              <a:rPr lang="en-US" sz="3600" dirty="0" err="1"/>
              <a:t>el</a:t>
            </a:r>
            <a:r>
              <a:rPr lang="en-US" sz="3600" dirty="0"/>
              <a:t> don del </a:t>
            </a:r>
            <a:r>
              <a:rPr lang="en-US" sz="3600" dirty="0" err="1"/>
              <a:t>Espíritu</a:t>
            </a:r>
            <a:r>
              <a:rPr lang="en-US" sz="3600" dirty="0"/>
              <a:t> Santo.</a:t>
            </a:r>
          </a:p>
          <a:p>
            <a:r>
              <a:rPr lang="en-US" sz="3600" dirty="0"/>
              <a:t>Pedro </a:t>
            </a:r>
            <a:r>
              <a:rPr lang="en-US" sz="3600" dirty="0" err="1"/>
              <a:t>reprendió</a:t>
            </a:r>
            <a:r>
              <a:rPr lang="en-US" sz="3600" dirty="0"/>
              <a:t> </a:t>
            </a:r>
            <a:r>
              <a:rPr lang="en-US" sz="3600" dirty="0" err="1"/>
              <a:t>fuertemente</a:t>
            </a:r>
            <a:r>
              <a:rPr lang="en-US" sz="3600" dirty="0"/>
              <a:t> a Simón y le </a:t>
            </a:r>
            <a:r>
              <a:rPr lang="en-US" sz="3600" dirty="0" err="1"/>
              <a:t>dijo</a:t>
            </a:r>
            <a:r>
              <a:rPr lang="en-US" sz="3600" dirty="0"/>
              <a:t> que se </a:t>
            </a:r>
            <a:r>
              <a:rPr lang="en-US" sz="3600" dirty="0" err="1"/>
              <a:t>arrepintiera</a:t>
            </a:r>
            <a:r>
              <a:rPr lang="en-US" sz="3600" dirty="0"/>
              <a:t>.</a:t>
            </a:r>
          </a:p>
          <a:p>
            <a:r>
              <a:rPr lang="en-US" sz="3600" dirty="0"/>
              <a:t>Simón le </a:t>
            </a:r>
            <a:r>
              <a:rPr lang="en-US" sz="3600" dirty="0" err="1"/>
              <a:t>pidió</a:t>
            </a:r>
            <a:r>
              <a:rPr lang="en-US" sz="3600" dirty="0"/>
              <a:t> a Pedro que </a:t>
            </a:r>
            <a:r>
              <a:rPr lang="en-US" sz="3600" dirty="0" err="1"/>
              <a:t>orara</a:t>
            </a:r>
            <a:r>
              <a:rPr lang="en-US" sz="3600" dirty="0"/>
              <a:t> </a:t>
            </a:r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él</a:t>
            </a:r>
            <a:r>
              <a:rPr lang="en-US" sz="3600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41D197-5836-CAF5-C5F7-164020F87E54}"/>
              </a:ext>
            </a:extLst>
          </p:cNvPr>
          <p:cNvSpPr txBox="1"/>
          <p:nvPr/>
        </p:nvSpPr>
        <p:spPr>
          <a:xfrm>
            <a:off x="3257548" y="214451"/>
            <a:ext cx="6815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accent2">
                    <a:lumMod val="75000"/>
                  </a:schemeClr>
                </a:solidFill>
              </a:rPr>
              <a:t>FELIPE  Y  LOS  SAMARITANOS</a:t>
            </a:r>
          </a:p>
        </p:txBody>
      </p:sp>
    </p:spTree>
    <p:extLst>
      <p:ext uri="{BB962C8B-B14F-4D97-AF65-F5344CB8AC3E}">
        <p14:creationId xmlns:p14="http://schemas.microsoft.com/office/powerpoint/2010/main" val="297979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horse, bridle, rein, halter&#10;&#10;Description automatically generated">
            <a:extLst>
              <a:ext uri="{FF2B5EF4-FFF2-40B4-BE49-F238E27FC236}">
                <a16:creationId xmlns:a16="http://schemas.microsoft.com/office/drawing/2014/main" id="{4DE38BFB-45B8-3B86-5E4E-5C8C9F6E9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4318" y="916126"/>
            <a:ext cx="11385494" cy="59039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F56443-7D81-596E-EACA-A7011B5069C8}"/>
              </a:ext>
            </a:extLst>
          </p:cNvPr>
          <p:cNvSpPr txBox="1"/>
          <p:nvPr/>
        </p:nvSpPr>
        <p:spPr>
          <a:xfrm>
            <a:off x="0" y="6704707"/>
            <a:ext cx="113854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apinpointoflight.wordpress.com/2018/02/01/the-gift-of-discerning-of-spirits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F17821-2551-C120-B370-22751075F1EE}"/>
              </a:ext>
            </a:extLst>
          </p:cNvPr>
          <p:cNvSpPr txBox="1"/>
          <p:nvPr/>
        </p:nvSpPr>
        <p:spPr>
          <a:xfrm>
            <a:off x="1427148" y="208240"/>
            <a:ext cx="9169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Felipe y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tesorero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etíope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(8:26-40-4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02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265C57-A1BB-11F2-6E2C-A7DA59E504AF}"/>
              </a:ext>
            </a:extLst>
          </p:cNvPr>
          <p:cNvSpPr txBox="1"/>
          <p:nvPr/>
        </p:nvSpPr>
        <p:spPr>
          <a:xfrm>
            <a:off x="50006" y="1078706"/>
            <a:ext cx="5300663" cy="56938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Un </a:t>
            </a:r>
            <a:r>
              <a:rPr lang="en-US" sz="2800" dirty="0" err="1"/>
              <a:t>ángel</a:t>
            </a:r>
            <a:r>
              <a:rPr lang="en-US" sz="2800" dirty="0"/>
              <a:t> le </a:t>
            </a:r>
            <a:r>
              <a:rPr lang="en-US" sz="2800" dirty="0" err="1"/>
              <a:t>dijo</a:t>
            </a:r>
            <a:r>
              <a:rPr lang="en-US" sz="2800" dirty="0"/>
              <a:t> a Felipe que </a:t>
            </a:r>
            <a:r>
              <a:rPr lang="en-US" sz="2800" dirty="0" err="1"/>
              <a:t>bajara</a:t>
            </a:r>
            <a:r>
              <a:rPr lang="en-US" sz="2800" dirty="0"/>
              <a:t> al </a:t>
            </a:r>
            <a:r>
              <a:rPr lang="en-US" sz="2800" dirty="0" err="1"/>
              <a:t>camino</a:t>
            </a:r>
            <a:r>
              <a:rPr lang="en-US" sz="2800" dirty="0"/>
              <a:t> entre </a:t>
            </a:r>
            <a:r>
              <a:rPr lang="en-US" sz="2800" dirty="0" err="1"/>
              <a:t>Jerusalén</a:t>
            </a:r>
            <a:r>
              <a:rPr lang="en-US" sz="2800" dirty="0"/>
              <a:t> y Gaza.</a:t>
            </a:r>
          </a:p>
          <a:p>
            <a:r>
              <a:rPr lang="en-US" sz="2800" dirty="0" err="1"/>
              <a:t>Cuando</a:t>
            </a:r>
            <a:r>
              <a:rPr lang="en-US" sz="2800" dirty="0"/>
              <a:t> </a:t>
            </a:r>
            <a:r>
              <a:rPr lang="en-US" sz="2800" dirty="0" err="1"/>
              <a:t>llegó</a:t>
            </a:r>
            <a:r>
              <a:rPr lang="en-US" sz="2800" dirty="0"/>
              <a:t>,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Espíritu</a:t>
            </a:r>
            <a:r>
              <a:rPr lang="en-US" sz="2800" dirty="0"/>
              <a:t> Santo le </a:t>
            </a:r>
            <a:r>
              <a:rPr lang="en-US" sz="2800" dirty="0" err="1"/>
              <a:t>indicó</a:t>
            </a:r>
            <a:r>
              <a:rPr lang="en-US" sz="2800" dirty="0"/>
              <a:t> que </a:t>
            </a:r>
            <a:r>
              <a:rPr lang="en-US" sz="2800" dirty="0" err="1"/>
              <a:t>hablara</a:t>
            </a:r>
            <a:r>
              <a:rPr lang="en-US" sz="2800" dirty="0"/>
              <a:t> con un hombre </a:t>
            </a:r>
            <a:r>
              <a:rPr lang="en-US" sz="2800" dirty="0" err="1"/>
              <a:t>etíope</a:t>
            </a:r>
            <a:r>
              <a:rPr lang="en-US" sz="2800" dirty="0"/>
              <a:t>.</a:t>
            </a:r>
          </a:p>
          <a:p>
            <a:r>
              <a:rPr lang="en-US" sz="2800" dirty="0"/>
              <a:t>Felipe se </a:t>
            </a:r>
            <a:r>
              <a:rPr lang="en-US" sz="2800" dirty="0" err="1"/>
              <a:t>unió</a:t>
            </a:r>
            <a:r>
              <a:rPr lang="en-US" sz="2800" dirty="0"/>
              <a:t> al </a:t>
            </a:r>
            <a:r>
              <a:rPr lang="en-US" sz="2800" dirty="0" err="1"/>
              <a:t>oficial</a:t>
            </a:r>
            <a:r>
              <a:rPr lang="en-US" sz="2800" dirty="0"/>
              <a:t> </a:t>
            </a:r>
            <a:r>
              <a:rPr lang="en-US" sz="2800" dirty="0" err="1"/>
              <a:t>etíope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carro</a:t>
            </a:r>
            <a:r>
              <a:rPr lang="en-US" sz="2800" dirty="0"/>
              <a:t> y </a:t>
            </a:r>
            <a:r>
              <a:rPr lang="en-US" sz="2800" dirty="0" err="1"/>
              <a:t>comenzó</a:t>
            </a:r>
            <a:r>
              <a:rPr lang="en-US" sz="2800" dirty="0"/>
              <a:t> a </a:t>
            </a:r>
            <a:r>
              <a:rPr lang="en-US" sz="2800" dirty="0" err="1"/>
              <a:t>hablar</a:t>
            </a:r>
            <a:r>
              <a:rPr lang="en-US" sz="2800" dirty="0"/>
              <a:t> de Cristo de </a:t>
            </a:r>
            <a:r>
              <a:rPr lang="en-US" sz="2800" dirty="0" err="1"/>
              <a:t>Isaías</a:t>
            </a:r>
            <a:r>
              <a:rPr lang="en-US" sz="2800" dirty="0"/>
              <a:t> 53.</a:t>
            </a:r>
          </a:p>
          <a:p>
            <a:r>
              <a:rPr lang="en-US" sz="2800" dirty="0" err="1"/>
              <a:t>Después</a:t>
            </a:r>
            <a:r>
              <a:rPr lang="en-US" sz="2800" dirty="0"/>
              <a:t> de pasar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donde</a:t>
            </a:r>
            <a:r>
              <a:rPr lang="en-US" sz="2800" dirty="0"/>
              <a:t> </a:t>
            </a:r>
            <a:r>
              <a:rPr lang="en-US" sz="2800" dirty="0" err="1"/>
              <a:t>había</a:t>
            </a:r>
            <a:r>
              <a:rPr lang="en-US" sz="2800" dirty="0"/>
              <a:t> </a:t>
            </a:r>
            <a:r>
              <a:rPr lang="en-US" sz="2800" dirty="0" err="1"/>
              <a:t>agua</a:t>
            </a:r>
            <a:r>
              <a:rPr lang="en-US" sz="2800" dirty="0"/>
              <a:t>,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eunuco</a:t>
            </a:r>
            <a:r>
              <a:rPr lang="en-US" sz="2800" dirty="0"/>
              <a:t> </a:t>
            </a:r>
            <a:r>
              <a:rPr lang="en-US" sz="2800" dirty="0" err="1"/>
              <a:t>pidió</a:t>
            </a:r>
            <a:r>
              <a:rPr lang="en-US" sz="2800" dirty="0"/>
              <a:t> ser </a:t>
            </a:r>
            <a:r>
              <a:rPr lang="en-US" sz="2800" dirty="0" err="1"/>
              <a:t>bautizado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Después</a:t>
            </a:r>
            <a:r>
              <a:rPr lang="en-US" sz="2800" dirty="0"/>
              <a:t> del </a:t>
            </a:r>
            <a:r>
              <a:rPr lang="en-US" sz="2800" dirty="0" err="1"/>
              <a:t>bautismo</a:t>
            </a:r>
            <a:r>
              <a:rPr lang="en-US" sz="2800" dirty="0"/>
              <a:t>, ambos hombres se </a:t>
            </a:r>
            <a:r>
              <a:rPr lang="en-US" sz="2800" dirty="0" err="1"/>
              <a:t>fueron</a:t>
            </a:r>
            <a:r>
              <a:rPr lang="en-US" sz="2800" dirty="0"/>
              <a:t> </a:t>
            </a:r>
            <a:r>
              <a:rPr lang="en-US" sz="2800" dirty="0" err="1"/>
              <a:t>regocijando</a:t>
            </a:r>
            <a:r>
              <a:rPr lang="en-US" sz="2800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3B62B-A826-BD0C-7299-F27716E98987}"/>
              </a:ext>
            </a:extLst>
          </p:cNvPr>
          <p:cNvSpPr txBox="1"/>
          <p:nvPr/>
        </p:nvSpPr>
        <p:spPr>
          <a:xfrm>
            <a:off x="50006" y="85428"/>
            <a:ext cx="4993481" cy="1007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C37A2B-4E65-F412-54E9-F286BFBEE73C}"/>
              </a:ext>
            </a:extLst>
          </p:cNvPr>
          <p:cNvSpPr txBox="1"/>
          <p:nvPr/>
        </p:nvSpPr>
        <p:spPr>
          <a:xfrm>
            <a:off x="457299" y="50453"/>
            <a:ext cx="41788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FELIPE Y EL TESORERO</a:t>
            </a:r>
          </a:p>
          <a:p>
            <a:pPr algn="ctr"/>
            <a:r>
              <a:rPr lang="en-US" sz="3200" b="1" dirty="0" err="1"/>
              <a:t>Hechos</a:t>
            </a:r>
            <a:r>
              <a:rPr lang="en-US" sz="3200" b="1" dirty="0"/>
              <a:t> 8: 26-40</a:t>
            </a:r>
          </a:p>
        </p:txBody>
      </p:sp>
    </p:spTree>
    <p:extLst>
      <p:ext uri="{BB962C8B-B14F-4D97-AF65-F5344CB8AC3E}">
        <p14:creationId xmlns:p14="http://schemas.microsoft.com/office/powerpoint/2010/main" val="296876382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621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Office Theme</vt:lpstr>
      <vt:lpstr>FELIPE,  LOS  SAMARITANOS Y EL EUNUCO Hechos 8: 1-40</vt:lpstr>
      <vt:lpstr>FELIPE,  LOS  SAMARITANOS Y  EL  EUNUCO Hechos 8: 1-40</vt:lpstr>
      <vt:lpstr>  </vt:lpstr>
      <vt:lpstr>PowerPoint Presentation</vt:lpstr>
      <vt:lpstr>Los creyentes son perseguidos (8:1-3</vt:lpstr>
      <vt:lpstr>Felipe predicando en Samaria (8:4-25)</vt:lpstr>
      <vt:lpstr>Felipe predicando en Samaria (8:4-25)</vt:lpstr>
      <vt:lpstr>PowerPoint Presentation</vt:lpstr>
      <vt:lpstr>PowerPoint Presentation</vt:lpstr>
      <vt:lpstr>PowerPoint Presentation</vt:lpstr>
      <vt:lpstr>Aplicación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creyentes son perseguidos (8:1-3</dc:title>
  <dc:creator>Edward Rangel</dc:creator>
  <cp:lastModifiedBy>Andres Pong</cp:lastModifiedBy>
  <cp:revision>4</cp:revision>
  <dcterms:created xsi:type="dcterms:W3CDTF">2023-05-11T02:33:52Z</dcterms:created>
  <dcterms:modified xsi:type="dcterms:W3CDTF">2023-05-17T16:42:54Z</dcterms:modified>
</cp:coreProperties>
</file>