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67F1-33FC-4DC4-B671-66C87332C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D5949-7449-457A-8577-1C225B9D1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03CBD-D9A0-4734-B3E7-E579DEEC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F1B9D-404D-4A62-BEE6-44808C4D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D6CD5-E6FF-4FEB-98FF-6D5FEB33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8333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2C6BA-4246-4EDE-9571-F2CF03D3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B38AA-4520-4BE1-A763-0146F6C6D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16E84-FB26-4493-953C-5866B5E4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9DB86-40AA-493C-A661-79E89FBD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2F639-5961-4799-A189-9AB3EDBB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81903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E4DE7-241F-4D42-9194-9077D217F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B0AA7-43D7-496F-969E-B316D35F6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4BC04-6DED-4F68-874F-B13BAF6B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68A30-2F0B-487D-BEC2-3FE90200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330D2-EB04-476B-95AB-34BBF35C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4694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E9D1-5897-4BF9-8EE9-12CDF56A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6386-58E7-4980-BE7F-6597D9F3B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77426-A91F-409E-A299-61AF3A41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07753-636C-4C34-B3F5-1621AE6A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4197B-FAC3-4AAE-94E2-136B1D6E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232906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78A4-4C17-44DD-B805-4F47DF62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C23EC-5155-42CD-9060-8A7ED159C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D62D0-F4E8-4FE2-9E61-B76B444B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FD1F0-296E-41A2-96CC-7E09AED3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EEAE-8E56-4D66-AF23-7D6655F0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15089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E368-C478-4704-95EB-6C071A66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511A6-44AF-4159-A3A0-25D1D2644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06312-F530-4707-BD05-FD72B9C02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42C16-D7F1-42B3-AC29-05F8D1B1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28EF6-BBCF-40FD-83EC-C3573D9A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31200-B46D-488F-A6D2-B46BB71D5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83030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84F5-BC97-450B-83D8-D3CC366F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18E30-E3C1-49B7-A195-30011770E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F8ED8-B693-4EBD-ACF0-7C0C5DE72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DA3FC-3895-4FA6-B487-6E0515448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0A5AA-203A-4C2F-8FB0-5BBBF8496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B1169-0BAB-43F9-BC7E-543560FE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7FAC1-3126-4122-9653-5DD5B5F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AB1A19-9F87-4212-8A90-1EB531F0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71330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A5D1A-24E9-4162-BEA5-B4B09208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1EDF7-53D4-4A6D-BF8B-A01EF287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C39D1-424E-408A-A095-7DE912E4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4065A-765A-4A8B-8FA6-18EAA443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8620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1F7EE-4602-45C5-A01B-75B1DB0B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50081-C070-46B8-8D90-76802432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D824C-50A7-460B-99D5-0180B031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54783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DB53-3DE0-4C71-B31D-206F5C83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1F400-5ADC-4B72-9DD8-C39F9181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61858-1469-46E1-930D-B482C1E5E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3CC70-D026-4520-B10D-3A051819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C9DF3-53A9-4CEA-90FD-01CE3406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D4691-24BE-42FE-994E-C828558B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252396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CD4D-2845-4A38-9869-96FEA1647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AFED4-3D14-43F1-9FF5-20BFA81B3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6D1AB-891B-4EE9-BA4E-724B61279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F305F-8138-4F3D-BC5E-CC029A06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023A5-C9D1-48E1-A2E2-DF739D4C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1F716-0B2C-41FD-A162-D0D7B481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416066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7FDEAB-6158-4358-9CEC-841C158F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3BDFF-5284-4497-9D4A-5F5A34B2F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C141-B69A-4F8B-9FC0-9E61035A2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FA2C-43B7-4B16-B894-96D2E33B52FE}" type="datetimeFigureOut">
              <a:rPr lang="en-BZ" smtClean="0"/>
              <a:t>24/04/2023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A269F-5B68-4E67-B18F-4F731EB72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D407-F5A3-4602-8E06-730079BEF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46E9-2562-446F-9A8B-4D110EA31AB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8570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3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4AF8-46CA-4D2A-B35F-620617F1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163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Baskerville Old Face" panose="02020602080505020303" pitchFamily="18" charset="0"/>
              </a:rPr>
              <a:t>HECHOS 6:1-7</a:t>
            </a:r>
            <a:endParaRPr lang="en-BZ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FEB0-8942-4B20-81C9-C4C4F8142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635"/>
            <a:ext cx="12192000" cy="5876365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Baskerville Old Face" panose="02020602080505020303" pitchFamily="18" charset="0"/>
              </a:rPr>
              <a:t>A COMO SEGIA CRESIENDO LA IGLESIA TIENEN UN PROBLEMA.</a:t>
            </a:r>
          </a:p>
          <a:p>
            <a:r>
              <a:rPr lang="es-ES" b="1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Baskerville Old Face" panose="02020602080505020303" pitchFamily="18" charset="0"/>
              </a:rPr>
              <a:t>Act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Baskerville Old Face" panose="02020602080505020303" pitchFamily="18" charset="0"/>
              </a:rPr>
              <a:t> 6:1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Baskerville Old Face" panose="02020602080505020303" pitchFamily="18" charset="0"/>
              </a:rPr>
              <a:t>  En aquellos días,  como creciera el número de los discípulos,  hubo murmuración de los griegos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n-BZ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helenistas</a:t>
            </a:r>
            <a:r>
              <a:rPr lang="en-BZ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; </a:t>
            </a:r>
            <a:r>
              <a:rPr lang="en-BZ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judíos</a:t>
            </a:r>
            <a:r>
              <a:rPr lang="en-BZ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de </a:t>
            </a:r>
            <a:r>
              <a:rPr lang="en-BZ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habla</a:t>
            </a:r>
            <a:r>
              <a:rPr lang="en-BZ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</a:t>
            </a:r>
            <a:r>
              <a:rPr lang="en-BZ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griega</a:t>
            </a:r>
            <a:r>
              <a:rPr lang="en-BZ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)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contra los hebreos,  de que las viudas de aquéllos eran desatendidas en la distribución </a:t>
            </a:r>
            <a:r>
              <a:rPr lang="es-ES" dirty="0"/>
              <a:t>diaria.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6:2  Entonces los doce convocaron a la multitud de los discípulos,  y dijeron:  No es justo que nosotros dejemos la palabra de Dios,  para servir a las mesas.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6:3  Buscad,  pues,  hermanos,  de entre vosotros a siete varones de buen testimonio,  llenos del Espíritu Santo y de sabiduría (V6&amp;V8),  a quienes encarguemos de este trabajo.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6:4  Y nosotros persistiremos en la oración y en el ministerio de la palabra.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6:5  Agradó la propuesta a toda la multitud;  y eligieron a Esteban, ,(HECH 6:7-8:2)  varón lleno de fe y del Espíritu Santo,  a Felipe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,(HECH 8:4-40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,</a:t>
            </a:r>
            <a:r>
              <a:rPr lang="es-ES" b="1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21:8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Al otro día,  saliendo Pablo y los que con él estábamos,  fuimos a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Cesarea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;  y entrando en casa de Felipe el evangelista,  que era uno de los siete,  posamos con él. ) 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 Prócoro,  a Nicanor,  a Timón,  a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Parmenas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,  y a Nicolás prosélito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Mat 23:15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 ¡Ay de vosotros,  escribas y fariseos,  hipócritas!  porque recorréis mar y tierra para hacer un prosélito,  y una vez hecho,  le hacéis dos veces más hijo del infierno que vosotros. )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de Antioquía;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6:6  a los cuales presentaron ante los apóstoles,  quienes,  orando,  les impusieron las manos.(</a:t>
            </a:r>
            <a:r>
              <a:rPr lang="es-ES" b="1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8:18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Cuando vio Simón que por la imposición de las manos de los apóstoles se daba el Espíritu Santo,  les ofreció dinero,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</a:t>
            </a:r>
            <a:r>
              <a:rPr lang="es-ES" b="1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13:1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Había entonces en la iglesia que estaba en Antioquía,  profetas y maestros:  Bernabé,  Simón el que se llamaba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Niger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,  Lucio de Cirene, 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Manaén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el que se había criado junto con Herodes el tetrarca,  y Saulo.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13:2  Ministrando éstos al Señor,  y ayunando,  dijo el Espíritu Santo:  Apartadme a Bernabé y a Saulo para la obra a que los he llamado.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13:3  Entonces,  habiendo ayunado y orado,  les impusieron las manos y los despidieron.)  </a:t>
            </a:r>
          </a:p>
          <a:p>
            <a:r>
              <a:rPr lang="es-ES" dirty="0">
                <a:solidFill>
                  <a:srgbClr val="FF0000"/>
                </a:solidFill>
              </a:rPr>
              <a:t> 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6:7  Y crecía la palabra del Señor,  y el número de los discípulos se multiplicaba grandemente en Jerusalén;  también muchos de los sacerdotes obedecían a la fe. </a:t>
            </a:r>
            <a:endParaRPr lang="en-BZ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0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3A29-788D-4090-9954-936F45EC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6:8-15 ARREBATAN A ESTEBAN</a:t>
            </a:r>
            <a:endParaRPr lang="en-BZ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662A-832A-42FD-BA9A-3A7DE3B0E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3"/>
            <a:ext cx="12192000" cy="5901397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6:8  Y Esteban,  lleno de gracia y de poder,  hacía grandes prodigios y señales entre el pueblo.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6:9  Entonces se levantaron unos de la sinagoga llamada de los libertos,  y de los de Cirene,  de Alejandría,  de Cilicia y de Asia,  disputando con Esteban.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s-ES" b="1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Act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17:6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Pero no hallándolos,  trajeron a Jasón y a algunos hermanos ante las autoridades de la ciudad,  gritando:  Estos que trastornan el mundo entero también han venido acá; )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6:10  Pero no podían resistir a la sabiduría y al Espíritu con que hablaba.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6:11  Entonces sobornaron a unos para que dijesen que le habían oído hablar palabras blasfemas contra Moisés y contra Dios.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(Mat 5:17  No penséis que he venido para abrogar la ley o los profetas;  no he venido para abrogar,  sino para cumplir.)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6:12  Y soliviantaron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n-BZ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alborotaron</a:t>
            </a:r>
            <a:r>
              <a:rPr lang="en-BZ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)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al pueblo,  a los ancianos y a los escribas;  y arremetiendo,  le arrebataron,  y le trajeron al concilio.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6:13  Y pusieron testigos falsos que decían:  Este hombre no cesa de hablar palabras blasfemas contra este lugar santo y contra la ley;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s-ES" b="1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Luk</a:t>
            </a:r>
            <a:r>
              <a:rPr lang="es-ES" b="1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24:27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 Y comenzando desde Moisés,  y siguiendo por todos los profetas,  les declaraba en todas las Escrituras lo que de él decían.) 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6:14  pues le hemos oído decir que ese Jesús de Nazaret destruirá este lugar,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(</a:t>
            </a:r>
            <a:r>
              <a:rPr lang="es-ES" dirty="0" err="1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Joh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 2:19  Respondió Jesús y les dijo:  Destruid este templo,  y en tres días lo levantaré.</a:t>
            </a:r>
            <a:r>
              <a:rPr lang="es-ES" dirty="0"/>
              <a:t> 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rgbClr val="FF0000"/>
                  </a:glow>
                </a:effectLst>
              </a:rPr>
              <a:t>)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 y cambiará las costumbres que nos dio Moisés. </a:t>
            </a:r>
          </a:p>
          <a:p>
            <a:r>
              <a:rPr lang="es-ES" dirty="0" err="1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Act</a:t>
            </a:r>
            <a:r>
              <a:rPr lang="es-ES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 6:15  Entonces todos los que estaban sentados en el concilio,  al fijar los ojos en él,  vieron su rostro como el rostro de un ángel. 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74639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6776-A5B9-4003-8112-316DD368B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6222" y="531520"/>
            <a:ext cx="5050301" cy="2387600"/>
          </a:xfrm>
        </p:spPr>
        <p:txBody>
          <a:bodyPr/>
          <a:lstStyle/>
          <a:p>
            <a:r>
              <a:rPr lang="en-US" b="1" dirty="0">
                <a:effectLst>
                  <a:glow rad="127000">
                    <a:schemeClr val="bg1"/>
                  </a:glow>
                </a:effectLst>
                <a:latin typeface="Book Antiqua" panose="02040602050305030304" pitchFamily="18" charset="0"/>
              </a:rPr>
              <a:t>CAPITULO 6</a:t>
            </a:r>
            <a:endParaRPr lang="en-BZ" b="1" dirty="0">
              <a:effectLst>
                <a:glow rad="127000">
                  <a:schemeClr val="bg1"/>
                </a:glo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5E0F2-7CAD-4E3E-97EC-E593B428B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053" y="6439486"/>
            <a:ext cx="9144000" cy="418514"/>
          </a:xfrm>
        </p:spPr>
        <p:txBody>
          <a:bodyPr>
            <a:normAutofit lnSpcReduction="10000"/>
          </a:bodyPr>
          <a:lstStyle/>
          <a:p>
            <a:r>
              <a:rPr lang="en-BZ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EL EVANGELIO EN MARCHA 24-4-23</a:t>
            </a:r>
          </a:p>
        </p:txBody>
      </p:sp>
    </p:spTree>
    <p:extLst>
      <p:ext uri="{BB962C8B-B14F-4D97-AF65-F5344CB8AC3E}">
        <p14:creationId xmlns:p14="http://schemas.microsoft.com/office/powerpoint/2010/main" val="295293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1F35-6ADC-4603-86A8-043748BD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5794" y="1687488"/>
            <a:ext cx="6730218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REPASO DE ESTE LIBRO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9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33DD-DB29-43A2-8E35-1D12F650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77" y="1969478"/>
            <a:ext cx="7479323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INTRODCUCION AL LIBRO DE HECHOS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2B17B-58B4-4290-A422-BE5274FF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29797"/>
            <a:ext cx="12192000" cy="98473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LA CONTINUACION DE PRIMER TRATADO EL EVANGELIO DE LUCAS QUE CONTINUA DESPUES DE LA RESURECION DE JESUS.</a:t>
            </a:r>
            <a:endParaRPr lang="en-BZ" b="1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4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FA5D-421C-4574-9FFA-83DCD6DB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9778" y="1589014"/>
            <a:ext cx="3699803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CAPITULO 1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A3262-F6B7-475F-8787-A79B022F9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71335"/>
            <a:ext cx="12192000" cy="408666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JESUS RESUCITADO SE APARCE A SUS APOSTOLES POR 40 DIAS.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 LOS PREPARA</a:t>
            </a:r>
          </a:p>
          <a:p>
            <a:r>
              <a:rPr lang="es-ES" b="1" dirty="0" err="1">
                <a:effectLst>
                  <a:glow rad="127000">
                    <a:schemeClr val="bg1"/>
                  </a:glow>
                </a:effectLst>
              </a:rPr>
              <a:t>Act</a:t>
            </a:r>
            <a:r>
              <a:rPr lang="es-ES" b="1" dirty="0">
                <a:effectLst>
                  <a:glow rad="127000">
                    <a:schemeClr val="bg1"/>
                  </a:glow>
                </a:effectLst>
              </a:rPr>
              <a:t> 1:8</a:t>
            </a:r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  </a:t>
            </a:r>
            <a:r>
              <a:rPr lang="es-ES" b="1" dirty="0">
                <a:effectLst>
                  <a:glow rad="127000">
                    <a:schemeClr val="bg1"/>
                  </a:glow>
                </a:effectLst>
              </a:rPr>
              <a:t>pero recibiréis poder,  cuando haya venido sobre vosotros el Espíritu Santo</a:t>
            </a:r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,  y me seréis testigos en Jerusalén,  en toda Judea,  en Samaria,  y hasta lo último de la tierra. </a:t>
            </a:r>
          </a:p>
          <a:p>
            <a:r>
              <a:rPr lang="es-ES" dirty="0" err="1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Joh</a:t>
            </a:r>
            <a:r>
              <a:rPr lang="es-E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 16:13  Pero cuando venga el Espíritu de verdad,  él os guiará a toda la verdad;  porque no hablará por su propia cuenta,  sino que hablará todo lo que oyere,  y os hará saber las cosas que habrán de venir. </a:t>
            </a:r>
            <a:endParaRPr lang="en-US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  <a:p>
            <a:r>
              <a:rPr lang="es-E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EN JERUSALEN.</a:t>
            </a:r>
          </a:p>
          <a:p>
            <a:r>
              <a:rPr lang="es-ES" b="1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Isa 2:3</a:t>
            </a:r>
            <a:r>
              <a:rPr lang="es-E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  Y vendrán muchos pueblos,  y dirán:  Venid,  y subamos al monte de Jehová,  a la casa del Dios de Jacob;  y nos enseñará sus caminos,  y caminaremos por sus sendas.  </a:t>
            </a:r>
            <a:r>
              <a:rPr lang="es-ES" b="1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Porque de Sion saldrá la ley,  y de Jerusalén la palabra de Jehová. </a:t>
            </a:r>
            <a:endParaRPr lang="en-US" b="1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2F0B-8BEB-40B1-9027-9F78E758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5710" y="1110712"/>
            <a:ext cx="3657602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CAPITULO 2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A330A-561E-4882-BF9E-AE54C6ACF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6275"/>
            <a:ext cx="12192000" cy="4421724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</a:rPr>
              <a:t>EN JERUSALEN EL DIA DE PENTECOSTES RECIBEN LA PROMESA.</a:t>
            </a:r>
          </a:p>
          <a:p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Mat 16:19  </a:t>
            </a:r>
            <a:r>
              <a:rPr lang="es-ES" b="1" dirty="0">
                <a:effectLst>
                  <a:glow rad="127000">
                    <a:schemeClr val="bg1"/>
                  </a:glow>
                </a:effectLst>
              </a:rPr>
              <a:t>Y a ti te daré las llaves del reino de los cielos</a:t>
            </a:r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;  y todo lo que atares en la tierra será atado en los cielos;  y todo lo que desatares en la tierra será desatado en los cielos. </a:t>
            </a:r>
          </a:p>
          <a:p>
            <a:r>
              <a:rPr lang="es-ES" dirty="0" err="1">
                <a:effectLst>
                  <a:glow rad="127000">
                    <a:schemeClr val="bg1"/>
                  </a:glow>
                </a:effectLst>
              </a:rPr>
              <a:t>Act</a:t>
            </a:r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 2:41  Así que,  los que recibieron su palabra fueron bautizados;  y se añadieron aquel día como tres mil personas. </a:t>
            </a:r>
          </a:p>
          <a:p>
            <a:r>
              <a:rPr lang="es-ES" dirty="0">
                <a:effectLst>
                  <a:glow rad="127000">
                    <a:schemeClr val="bg1"/>
                  </a:glow>
                </a:effectLst>
              </a:rPr>
              <a:t>SOLO HAY UNA IGLESIA LOCAL Y ESTA EN JERUSALEN Y TODOS LOS CRISTIANOS SON JUDIOS.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33908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356CA-0078-41E2-9754-DA888BD6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659" y="1181051"/>
            <a:ext cx="3615397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CAPITULO 3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D480-9CAD-4B65-A108-5711CF1DA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05520"/>
            <a:ext cx="12192000" cy="2352480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EN JERUSALEN LA PRDICA DE EVANGELIO CONTINUABA Y MUCHOS MILAGROS SE HACIAN POR LAS MANOS DE LOS APOSLES PARA CONFIRMAR LA PALABRA.</a:t>
            </a:r>
          </a:p>
          <a:p>
            <a:r>
              <a:rPr lang="es-E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Mar 16:20  Y ellos,  saliendo,  predicaron en todas partes,  ayudándoles el Señor y confirmando la palabra con las señales que la seguían.  </a:t>
            </a:r>
            <a:r>
              <a:rPr lang="es-ES" b="1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Amén.</a:t>
            </a:r>
            <a:r>
              <a:rPr lang="es-E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 </a:t>
            </a:r>
            <a:endParaRPr lang="en-US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7480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5AED-05FC-4815-8173-394548F6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323" y="1659353"/>
            <a:ext cx="3649394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CAPITULO 4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A588B-7AD8-4630-84F5-C57CA78F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13537"/>
            <a:ext cx="12192000" cy="4044461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AL SIGUIR LA PREDICA DEL EVANGELIO DE CRISTO SON ARESTADOS POR LOS JUDIOS Y DESPUES LOS SUELTAN.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ESTO LES DIO MAS VELENTIA A PREDICAR AUN MAS Y MUCHOS MILAGROS TRIAN MAS PERSONAS A CRISTO.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LA PRIMERA IGLESIA DE CRISTO ESTAVA EN JERUSALEN Y MUCHOS QUE OBEDECIERN SE MANTENIERON ALLI Y DESPUES TENIAN NESECIDAD DE ALIMENTOS Y OTRAS COSAS.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MUCHAS DAVAN PARA AYUDAR PERO AVIAN ALGUNOS MAS RECONOCIDOS QUE DE CORAZON VENDIAN SUS PROPIEDADES Y DAVAN TODO EL DINORO A LOS PIES DE LOS APOSTOLES.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27C1-0762-43F3-B7D1-8D596AEF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797" y="1422400"/>
            <a:ext cx="3593123" cy="13255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CAPITULO 5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E5790-F990-47CB-820A-387B3494D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10037"/>
            <a:ext cx="12192000" cy="2747963"/>
          </a:xfrm>
        </p:spPr>
        <p:txBody>
          <a:bodyPr/>
          <a:lstStyle/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UNA PAREJA ANANIAS Y SAFIRA QUIEREN RECIVIR EL RECONOCIMIENTO MINTIENDO Y MUEREN PERO ESE PECADO.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LOS APOSTOLES CONTINUAVAB PREDICANDO Y MILAGOROS SE SIGUEN HACIAN Y MUCHOS MAS CREEN.</a:t>
            </a:r>
          </a:p>
          <a:p>
            <a:r>
              <a:rPr lang="en-US" dirty="0">
                <a:effectLst>
                  <a:glow rad="127000">
                    <a:schemeClr val="bg1"/>
                  </a:glow>
                </a:effectLst>
                <a:latin typeface="Baskerville Old Face" panose="02020602080505020303" pitchFamily="18" charset="0"/>
              </a:rPr>
              <a:t>SON ARESTANDOS POR SGUNDA VEZ PERRO ESTA VEZ SON ASOTADOS Y MANDADOS A NO PREDICAR EN ESE NUMBRE.</a:t>
            </a:r>
            <a:endParaRPr lang="en-BZ" dirty="0">
              <a:effectLst>
                <a:glow rad="127000">
                  <a:schemeClr val="bg1"/>
                </a:glo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1235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Baskerville Old Face</vt:lpstr>
      <vt:lpstr>Book Antiqua</vt:lpstr>
      <vt:lpstr>Calibri</vt:lpstr>
      <vt:lpstr>Calibri Light</vt:lpstr>
      <vt:lpstr>Office Theme</vt:lpstr>
      <vt:lpstr>PowerPoint Presentation</vt:lpstr>
      <vt:lpstr>CAPITULO 6</vt:lpstr>
      <vt:lpstr>REPASO DE ESTE LIBRO</vt:lpstr>
      <vt:lpstr>INTRODCUCION AL LIBRO DE HECHOS</vt:lpstr>
      <vt:lpstr> CAPITULO 1</vt:lpstr>
      <vt:lpstr>CAPITULO 2</vt:lpstr>
      <vt:lpstr>CAPITULO 3</vt:lpstr>
      <vt:lpstr>CAPITULO 4</vt:lpstr>
      <vt:lpstr>CAPITULO 5</vt:lpstr>
      <vt:lpstr>HECHOS 6:1-7</vt:lpstr>
      <vt:lpstr>6:8-15 ARREBATAN A ESTEBAN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6</dc:title>
  <dc:creator>Jorge Gonzalez</dc:creator>
  <cp:lastModifiedBy>Jorge Gonzalez</cp:lastModifiedBy>
  <cp:revision>28</cp:revision>
  <dcterms:created xsi:type="dcterms:W3CDTF">2023-04-22T03:35:46Z</dcterms:created>
  <dcterms:modified xsi:type="dcterms:W3CDTF">2023-04-24T20:44:50Z</dcterms:modified>
</cp:coreProperties>
</file>