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9" r:id="rId17"/>
    <p:sldId id="280" r:id="rId18"/>
    <p:sldId id="285" r:id="rId19"/>
    <p:sldId id="286" r:id="rId20"/>
    <p:sldId id="287" r:id="rId21"/>
    <p:sldId id="281" r:id="rId22"/>
    <p:sldId id="274" r:id="rId23"/>
    <p:sldId id="282" r:id="rId24"/>
    <p:sldId id="275" r:id="rId25"/>
    <p:sldId id="283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64D8D-0DE4-43D1-AA5E-66186C29C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ECE433-C4D3-4FC9-9A3D-2B2A928D5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420FA-39C5-4091-9B7B-0DB864F62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D9D4-D32D-4ECC-96E6-E4BD767C1C1B}" type="datetimeFigureOut">
              <a:rPr lang="en-BZ" smtClean="0"/>
              <a:t>14/07/2023</a:t>
            </a:fld>
            <a:endParaRPr lang="en-B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083C2-6BD2-425C-A491-F9A0CCE09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C8E40-0C34-45E1-B47B-1041D16EE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7EF7-08D8-45C6-9A4C-5BEF5240385D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769239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9C001-799D-4975-9540-BDF14D599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B8FD5A-AA01-42BF-B9E6-D18A50174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F0183-0146-47E7-AE63-5393C9BFE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D9D4-D32D-4ECC-96E6-E4BD767C1C1B}" type="datetimeFigureOut">
              <a:rPr lang="en-BZ" smtClean="0"/>
              <a:t>14/07/2023</a:t>
            </a:fld>
            <a:endParaRPr lang="en-B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F7C34-031A-4427-BEFD-C3FA2659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3CC18-2252-43E0-AD86-E8C782454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7EF7-08D8-45C6-9A4C-5BEF5240385D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200561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A21C12-ADFC-4446-A6D8-78CBEE481E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29BF1E-A860-4FA9-8DF1-EE233EBF0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0754D-838A-44BF-B635-967871140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D9D4-D32D-4ECC-96E6-E4BD767C1C1B}" type="datetimeFigureOut">
              <a:rPr lang="en-BZ" smtClean="0"/>
              <a:t>14/07/2023</a:t>
            </a:fld>
            <a:endParaRPr lang="en-B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AB515-9FE1-4A13-9393-B58A53203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2CFAB-9365-450D-B6A6-C16DEDFCD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7EF7-08D8-45C6-9A4C-5BEF5240385D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17948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C8437-0A82-4703-A9EE-877C61CFE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61539-E849-4884-A07B-F6954F16A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F26B0-33AE-4991-BC7C-F631140E6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D9D4-D32D-4ECC-96E6-E4BD767C1C1B}" type="datetimeFigureOut">
              <a:rPr lang="en-BZ" smtClean="0"/>
              <a:t>14/07/2023</a:t>
            </a:fld>
            <a:endParaRPr lang="en-B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A1FA9-2AD5-44EC-B416-224592F5D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AFF62-6168-4491-B848-C8E29F6D3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7EF7-08D8-45C6-9A4C-5BEF5240385D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629036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84FE7-8A70-476B-B760-F69324622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ABEAE-AEFD-4E9F-8B4D-E1B5B0CCF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21788-5C88-438B-9C71-A99A21DBD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D9D4-D32D-4ECC-96E6-E4BD767C1C1B}" type="datetimeFigureOut">
              <a:rPr lang="en-BZ" smtClean="0"/>
              <a:t>14/07/2023</a:t>
            </a:fld>
            <a:endParaRPr lang="en-B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E9119-2069-42FE-9634-256F4FA8A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273ED-F95A-4C53-8F0C-18067B4F0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7EF7-08D8-45C6-9A4C-5BEF5240385D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4260208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69FDE-4CFB-43C4-AE04-5687FCB9B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76951-FE8D-4AAE-9B4C-35C219A0B3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EDF2B-BBF4-45E0-8FA8-038922752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D1B07A-CE2B-4220-A662-F89D5AD9F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D9D4-D32D-4ECC-96E6-E4BD767C1C1B}" type="datetimeFigureOut">
              <a:rPr lang="en-BZ" smtClean="0"/>
              <a:t>14/07/2023</a:t>
            </a:fld>
            <a:endParaRPr lang="en-B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AB392-E833-48B9-B2B9-2AE137958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89C6C-918E-481A-B98D-B48719503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7EF7-08D8-45C6-9A4C-5BEF5240385D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23441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661AD-B668-4999-9EF0-65F569133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C02A3-DD03-4FB2-AB7E-78938A954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E1EC58-FB41-4943-AD2A-7A8E7EBE5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CBB8CB-8ACF-4FB9-B7ED-59F86F243D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786F25-3BB6-4F5F-B0AA-D67700CD86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690245-4FFE-4396-AA7C-8C2FB599C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D9D4-D32D-4ECC-96E6-E4BD767C1C1B}" type="datetimeFigureOut">
              <a:rPr lang="en-BZ" smtClean="0"/>
              <a:t>14/07/2023</a:t>
            </a:fld>
            <a:endParaRPr lang="en-B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93703F-A819-4F44-8764-7A16CAF05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78A691-016C-4D95-A99B-4CEEBF313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7EF7-08D8-45C6-9A4C-5BEF5240385D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52151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9BD02-7409-434B-8B9D-1110E19F0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00AC17-190F-463E-BD14-2FCC6E3F8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D9D4-D32D-4ECC-96E6-E4BD767C1C1B}" type="datetimeFigureOut">
              <a:rPr lang="en-BZ" smtClean="0"/>
              <a:t>14/07/2023</a:t>
            </a:fld>
            <a:endParaRPr lang="en-B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E8904-F999-47D2-B679-D8FA4C8F8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C55E14-7C3A-4CDE-B15A-A007AB6E5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7EF7-08D8-45C6-9A4C-5BEF5240385D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91094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BD7225-E6E1-43EB-AE81-3F05DCCC1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D9D4-D32D-4ECC-96E6-E4BD767C1C1B}" type="datetimeFigureOut">
              <a:rPr lang="en-BZ" smtClean="0"/>
              <a:t>14/07/2023</a:t>
            </a:fld>
            <a:endParaRPr lang="en-B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ECB8A4-86E4-40B3-9402-B204F218F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E3D89-E872-4458-B1A5-30CCB0382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7EF7-08D8-45C6-9A4C-5BEF5240385D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279729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BF7E7-C91C-4048-B617-22F39E35D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2EC40-CA6B-46DC-807D-D9378C754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337E6-6D38-40FE-9094-05B60EDA6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A5EAF-8CBE-45A9-ABDC-CC14A45B7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D9D4-D32D-4ECC-96E6-E4BD767C1C1B}" type="datetimeFigureOut">
              <a:rPr lang="en-BZ" smtClean="0"/>
              <a:t>14/07/2023</a:t>
            </a:fld>
            <a:endParaRPr lang="en-B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2ECAD1-5746-4C54-A9A7-470E80567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FD350-ADB9-4A03-969A-132E55E7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7EF7-08D8-45C6-9A4C-5BEF5240385D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26780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E0EEA-8C1A-42BD-876A-E6B5F05E4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86FFA8-4D51-4471-A3C6-3ACF15B2D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E95199-E685-430A-A4BF-D044D3803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821C24-7214-44DA-9AB0-83C7AC1B5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D9D4-D32D-4ECC-96E6-E4BD767C1C1B}" type="datetimeFigureOut">
              <a:rPr lang="en-BZ" smtClean="0"/>
              <a:t>14/07/2023</a:t>
            </a:fld>
            <a:endParaRPr lang="en-B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282A04-10E6-4A94-B195-42233146B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CB9BC-B11E-49EE-965E-B3DAEF6E1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7EF7-08D8-45C6-9A4C-5BEF5240385D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412043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E6AC89-2FC2-4E92-9CD4-98AED3E2A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EBDD5-9521-4AB7-AB3E-5A798A872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09B0B-4A82-423A-AC3B-8AD185BE3C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9D9D4-D32D-4ECC-96E6-E4BD767C1C1B}" type="datetimeFigureOut">
              <a:rPr lang="en-BZ" smtClean="0"/>
              <a:t>14/07/2023</a:t>
            </a:fld>
            <a:endParaRPr lang="en-B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B39D6-AF9B-4EF3-96FF-6E6B39324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350D1-92E4-4575-8CA6-82882778B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D7EF7-08D8-45C6-9A4C-5BEF5240385D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52261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eb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eb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C8703-7BA4-494C-9188-7D3AD264A9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2912012"/>
          </a:xfrm>
        </p:spPr>
        <p:txBody>
          <a:bodyPr>
            <a:noAutofit/>
          </a:bodyPr>
          <a:lstStyle/>
          <a:p>
            <a:r>
              <a:rPr lang="en-BZ" sz="8000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EL EVANGELIO EN MARCHA HECHOS 15</a:t>
            </a:r>
          </a:p>
        </p:txBody>
      </p:sp>
    </p:spTree>
    <p:extLst>
      <p:ext uri="{BB962C8B-B14F-4D97-AF65-F5344CB8AC3E}">
        <p14:creationId xmlns:p14="http://schemas.microsoft.com/office/powerpoint/2010/main" val="4029221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D831D-C899-418E-B358-1989CF99F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HECHOS 9</a:t>
            </a:r>
            <a:endParaRPr lang="en-BZ" sz="60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3D28A-ADF5-48F6-8076-A49237BC6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826411"/>
            <a:ext cx="12192000" cy="2350551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Saulo, mientras continúa su persecución contra la iglesia, Cristo se le aparece y cambia su vida.</a:t>
            </a:r>
            <a:endParaRPr lang="en-US" sz="36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  <a:p>
            <a:r>
              <a:rPr lang="es-E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Mientras tanto, Pedro sale de Jerusalén y va a predicaren a la zona de </a:t>
            </a:r>
            <a:r>
              <a:rPr lang="es-ES" sz="36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Japa</a:t>
            </a:r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.</a:t>
            </a:r>
            <a:endParaRPr lang="en-BZ" sz="36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37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73904-F94C-4C02-A36E-918A222C6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HECHOS 10</a:t>
            </a:r>
            <a:endParaRPr lang="en-BZ" sz="60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0FFE5-24C8-451D-9C66-1FDEFED37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75582"/>
            <a:ext cx="12192000" cy="5282418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Mientras Pedro está en Jopa</a:t>
            </a:r>
            <a:r>
              <a:rPr lang="en-BZ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.</a:t>
            </a:r>
          </a:p>
          <a:p>
            <a:r>
              <a:rPr lang="es-E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En </a:t>
            </a:r>
            <a:r>
              <a:rPr lang="es-ES" sz="36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Cesarea</a:t>
            </a:r>
            <a:r>
              <a:rPr lang="es-E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había un hombre piadoso y temeroso de Dios llamado Cornelio un gentil</a:t>
            </a:r>
            <a:r>
              <a:rPr lang="en-BZ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. </a:t>
            </a:r>
          </a:p>
          <a:p>
            <a:r>
              <a:rPr lang="en-BZ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Dios le </a:t>
            </a:r>
            <a:r>
              <a:rPr lang="en-BZ" sz="36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ordena</a:t>
            </a:r>
            <a:r>
              <a:rPr lang="en-BZ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a trier a Pedro </a:t>
            </a:r>
            <a:r>
              <a:rPr lang="es-E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para enseñarle lo que debe hacer.</a:t>
            </a:r>
            <a:endParaRPr lang="en-BZ" sz="36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  <a:p>
            <a:r>
              <a:rPr lang="es-E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Dios envía a Pedro a la casa de Cornelio, donde le muestra a Pedro que los gentiles también son bienvenidos al reino.</a:t>
            </a:r>
            <a:r>
              <a:rPr lang="en-BZ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.</a:t>
            </a:r>
          </a:p>
          <a:p>
            <a:r>
              <a:rPr lang="es-E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Cornelio, con toda su casa, obedece el Evangelio.</a:t>
            </a:r>
            <a:r>
              <a:rPr lang="en-BZ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.</a:t>
            </a:r>
          </a:p>
          <a:p>
            <a:endParaRPr lang="en-BZ" dirty="0"/>
          </a:p>
        </p:txBody>
      </p:sp>
    </p:spTree>
    <p:extLst>
      <p:ext uri="{BB962C8B-B14F-4D97-AF65-F5344CB8AC3E}">
        <p14:creationId xmlns:p14="http://schemas.microsoft.com/office/powerpoint/2010/main" val="419632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C62E7-A2AC-424B-BB8D-77FBC1CBC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BZ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HECHOS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510B5-E94D-4ADB-A9D1-7812E2011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34906"/>
            <a:ext cx="12192000" cy="4742058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Pedro regresa a Jerusalén, donde tiene que explicar por qué entró en una casa de gentiles.</a:t>
            </a:r>
            <a:r>
              <a:rPr lang="en-BZ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.</a:t>
            </a:r>
          </a:p>
          <a:p>
            <a:r>
              <a:rPr lang="es-E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la persecución trajo algunos Cristianos a Antioquía de siria donde muchos gentiles al </a:t>
            </a:r>
            <a:r>
              <a:rPr lang="es-ES" sz="36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oir</a:t>
            </a:r>
            <a:r>
              <a:rPr lang="es-E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creyeron, esta información llega a los oídos de los Apóstoles, y envían a Bernabé que después fue en busca de Saulo.</a:t>
            </a:r>
            <a:endParaRPr lang="en-US" sz="36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686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81C98-D25F-4F97-9FEC-2284DF561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HECHOS 12</a:t>
            </a:r>
            <a:endParaRPr lang="en-BZ" sz="60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0627C-EA91-4C18-B895-12A62684D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037427"/>
            <a:ext cx="12192000" cy="2139535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Mientras tanto, en Jerusalén, el apóstol Jacobo es asesinado y el apóstol Pedro es arrestado.</a:t>
            </a:r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.</a:t>
            </a:r>
          </a:p>
          <a:p>
            <a:r>
              <a:rPr lang="es-E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Dios envía ángeles para liberar a Pedro y Herodes muere.</a:t>
            </a:r>
            <a:endParaRPr lang="en-BZ" sz="36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612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8C010-90E8-436C-8326-CD3311445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HECHOS 13 Y  14</a:t>
            </a:r>
            <a:endParaRPr lang="en-BZ" sz="60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72DD8-AF2E-4AB5-AAAF-C088598F4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429000"/>
            <a:ext cx="12192000" cy="3429000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En Antioquía de Siria, el Espíritu Santo separa a Pablo y Bernabé para una obra misionera.</a:t>
            </a:r>
            <a:endParaRPr lang="en-US" sz="36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  <a:p>
            <a:r>
              <a:rPr lang="es-E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Este viaje misionero comienza en Antioquía de Siria en Hechos 13 y termina al final de Hechos 14 cuando regresaron a Antioquía.</a:t>
            </a:r>
            <a:endParaRPr lang="en-BZ" sz="36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233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94D85-9187-44D6-A33C-467744524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HECHOS 15:1-6</a:t>
            </a:r>
            <a:endParaRPr lang="en-BZ" sz="6000" dirty="0">
              <a:solidFill>
                <a:schemeClr val="bg1"/>
              </a:solidFill>
              <a:effectLst>
                <a:glow rad="1524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B5FC9-894E-4C19-A0C7-041EDDE4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5077"/>
            <a:ext cx="12192000" cy="5802923"/>
          </a:xfrm>
        </p:spPr>
        <p:txBody>
          <a:bodyPr>
            <a:normAutofit lnSpcReduction="10000"/>
          </a:bodyPr>
          <a:lstStyle/>
          <a:p>
            <a:r>
              <a:rPr lang="es-ES" dirty="0" err="1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Hech</a:t>
            </a:r>
            <a:r>
              <a:rPr lang="es-E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15:1  Entonces algunos que venían de Judea enseñaban a los hermanos:  Si no os circuncidáis conforme al rito de Moisés,  no podéis ser salvos. </a:t>
            </a:r>
          </a:p>
          <a:p>
            <a:r>
              <a:rPr lang="es-E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Términos intercambiables del antiguo testamento.</a:t>
            </a:r>
          </a:p>
          <a:p>
            <a:r>
              <a:rPr lang="es-E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La Ley, Ley de </a:t>
            </a:r>
            <a:r>
              <a:rPr lang="es-ES" dirty="0" err="1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Moises</a:t>
            </a:r>
            <a:r>
              <a:rPr lang="es-E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o de Dios, Mandamientos de Dios, Rito de la ley o de </a:t>
            </a:r>
            <a:r>
              <a:rPr lang="es-ES" dirty="0" err="1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Moises</a:t>
            </a:r>
            <a:r>
              <a:rPr lang="es-E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.</a:t>
            </a:r>
          </a:p>
          <a:p>
            <a:r>
              <a:rPr lang="es-ES" dirty="0" err="1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Luk</a:t>
            </a:r>
            <a:r>
              <a:rPr lang="es-E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2:22  Y cuando se cumplieron los días de la purificación de ellos,  conforme a la </a:t>
            </a:r>
            <a:r>
              <a:rPr lang="es-ES" dirty="0">
                <a:solidFill>
                  <a:srgbClr val="FFFF00"/>
                </a:solidFill>
                <a:effectLst>
                  <a:glow rad="152400">
                    <a:schemeClr val="tx1"/>
                  </a:glow>
                </a:effectLst>
              </a:rPr>
              <a:t>ley de Moisés</a:t>
            </a:r>
            <a:r>
              <a:rPr lang="es-E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,  le trajeron a Jerusalén para presentarle al Señor </a:t>
            </a:r>
            <a:r>
              <a:rPr lang="es-ES" dirty="0" err="1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Luk</a:t>
            </a:r>
            <a:r>
              <a:rPr lang="es-E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2:23  (como está escrito en la </a:t>
            </a:r>
            <a:r>
              <a:rPr lang="es-ES" dirty="0">
                <a:solidFill>
                  <a:srgbClr val="FFFF00"/>
                </a:solidFill>
                <a:effectLst>
                  <a:glow rad="152400">
                    <a:schemeClr val="tx1"/>
                  </a:glow>
                </a:effectLst>
              </a:rPr>
              <a:t>ley del Señor</a:t>
            </a:r>
            <a:r>
              <a:rPr lang="es-E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:  Todo varón que abriere la matriz será llamado santo al Señor), </a:t>
            </a:r>
          </a:p>
          <a:p>
            <a:r>
              <a:rPr lang="es-ES" b="1" dirty="0" err="1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Luk</a:t>
            </a:r>
            <a:r>
              <a:rPr lang="es-ES" b="1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2:27</a:t>
            </a:r>
            <a:r>
              <a:rPr lang="es-E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 Y movido por el Espíritu,  vino al templo.  Y cuando los padres del niño Jesús lo trajeron al templo,  para hacer por él conforme al </a:t>
            </a:r>
            <a:r>
              <a:rPr lang="es-ES" dirty="0">
                <a:solidFill>
                  <a:srgbClr val="FFFF00"/>
                </a:solidFill>
                <a:effectLst>
                  <a:glow rad="152400">
                    <a:schemeClr val="tx1"/>
                  </a:glow>
                </a:effectLst>
              </a:rPr>
              <a:t>rito de la ley</a:t>
            </a:r>
            <a:r>
              <a:rPr lang="es-E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, </a:t>
            </a:r>
          </a:p>
          <a:p>
            <a:r>
              <a:rPr lang="es-ES" b="1" dirty="0" err="1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Hech</a:t>
            </a:r>
            <a:r>
              <a:rPr lang="es-ES" b="1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15:5</a:t>
            </a:r>
            <a:r>
              <a:rPr lang="es-E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 Pero algunos de la secta de los fariseos,  que habían creído,  se levantaron diciendo:  Es necesario circuncidarlos,  y mandarles que guarden la ley de Moisés. </a:t>
            </a:r>
          </a:p>
        </p:txBody>
      </p:sp>
    </p:spTree>
    <p:extLst>
      <p:ext uri="{BB962C8B-B14F-4D97-AF65-F5344CB8AC3E}">
        <p14:creationId xmlns:p14="http://schemas.microsoft.com/office/powerpoint/2010/main" val="289903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E0AA9-749D-4830-84B8-2A65DA47B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La ley de Moises</a:t>
            </a:r>
            <a:endParaRPr lang="en-BZ" sz="6000" dirty="0">
              <a:solidFill>
                <a:schemeClr val="bg1"/>
              </a:solidFill>
              <a:effectLst>
                <a:glow rad="1524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1C536-7489-4F6F-BB6E-CE5864457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33378"/>
            <a:ext cx="12192000" cy="5324621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Todo lo que Moisés mandó fue lo que Dios mandó</a:t>
            </a:r>
          </a:p>
          <a:p>
            <a:r>
              <a:rPr lang="es-E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Jos 1:7  Solamente esfuérzate y sé muy valiente,  para cuidar de hacer conforme a toda </a:t>
            </a:r>
            <a:r>
              <a:rPr lang="es-ES" dirty="0">
                <a:solidFill>
                  <a:srgbClr val="FFFF00"/>
                </a:solidFill>
                <a:effectLst>
                  <a:glow rad="152400">
                    <a:schemeClr val="tx1"/>
                  </a:glow>
                </a:effectLst>
              </a:rPr>
              <a:t>la ley </a:t>
            </a:r>
            <a:r>
              <a:rPr lang="es-E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que mi siervo Moisés te mandó;  no te apartes de ella ni a diestra ni a siniestra,  para que seas prosperado en todas las cosas que emprendas. Jos 1:8  Nunca se apartará de tu boca este </a:t>
            </a:r>
            <a:r>
              <a:rPr lang="es-ES" dirty="0">
                <a:solidFill>
                  <a:srgbClr val="FFFF00"/>
                </a:solidFill>
                <a:effectLst>
                  <a:glow rad="152400">
                    <a:schemeClr val="tx1"/>
                  </a:glow>
                </a:effectLst>
              </a:rPr>
              <a:t>libro de la ley</a:t>
            </a:r>
            <a:r>
              <a:rPr lang="es-E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,  sino que de día y de noche meditarás en él,  para que guardes y hagas conforme a todo lo que en él está escrito;  porque entonces harás prosperar tu camino,  y todo te saldrá bien. </a:t>
            </a:r>
          </a:p>
          <a:p>
            <a:r>
              <a:rPr lang="es-E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la ley de Dios, la ley de Moisés,</a:t>
            </a:r>
            <a:r>
              <a:rPr lang="en-U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rito</a:t>
            </a:r>
            <a:r>
              <a:rPr lang="en-U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de </a:t>
            </a:r>
            <a:r>
              <a:rPr lang="en-US" dirty="0" err="1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Moisés</a:t>
            </a:r>
            <a:r>
              <a:rPr lang="en-U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,</a:t>
            </a:r>
            <a:r>
              <a:rPr lang="es-E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los mandamientos de Dios son uno y el mismo.</a:t>
            </a:r>
          </a:p>
          <a:p>
            <a:r>
              <a:rPr lang="es-E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En la Biblia no hay ley moral y ceremonial, solo una ley que se encuentra en los escritos de Moisés, que son los primeros cinco libros del Antiguo Testamento.</a:t>
            </a:r>
          </a:p>
        </p:txBody>
      </p:sp>
    </p:spTree>
    <p:extLst>
      <p:ext uri="{BB962C8B-B14F-4D97-AF65-F5344CB8AC3E}">
        <p14:creationId xmlns:p14="http://schemas.microsoft.com/office/powerpoint/2010/main" val="391509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0319D-AF3E-47AD-BED9-2716E098E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Por </a:t>
            </a:r>
            <a:r>
              <a:rPr lang="en-US" sz="60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qué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la ley?</a:t>
            </a:r>
            <a:endParaRPr lang="en-BZ" sz="60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2B987-A733-4860-850F-92A755B19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5563"/>
            <a:ext cx="12192000" cy="5532437"/>
          </a:xfrm>
        </p:spPr>
        <p:txBody>
          <a:bodyPr>
            <a:noAutofit/>
          </a:bodyPr>
          <a:lstStyle/>
          <a:p>
            <a:r>
              <a:rPr lang="es-ES" sz="2400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después de que Dios saca a los hijos de Israel de la esclavitud por las manos de Moisés que estaban en Egipto, él ofrece un pacto o acuerdo con Israel.</a:t>
            </a:r>
          </a:p>
          <a:p>
            <a:r>
              <a:rPr lang="es-ES" sz="2400" dirty="0" err="1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Exo</a:t>
            </a:r>
            <a:r>
              <a:rPr lang="es-ES" sz="2400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19:5  Ahora,  pues,  si diereis oído a mi voz,  y guardareis mi pacto,  vosotros seréis mi especial tesoro sobre todos los pueblos;  porque mía es toda la tierra. </a:t>
            </a:r>
          </a:p>
          <a:p>
            <a:r>
              <a:rPr lang="es-ES" sz="2400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Tenga en cuenta que este acuerdo fue para elevarlos sobre todas las demás naciones. lo que significa que fue exclusivamente para Israel.</a:t>
            </a:r>
          </a:p>
          <a:p>
            <a:r>
              <a:rPr lang="es-ES" sz="2400" dirty="0" err="1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Exo</a:t>
            </a:r>
            <a:r>
              <a:rPr lang="es-ES" sz="2400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19:8  Y todo el pueblo respondió a una,  y dijeron:  Todo lo que Jehová ha dicho,  haremos.  Y Moisés refirió a Jehová las palabras del pueblo. </a:t>
            </a:r>
          </a:p>
          <a:p>
            <a:r>
              <a:rPr lang="es-ES" sz="2400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Israel no cumplió su parte del acuerdo</a:t>
            </a:r>
          </a:p>
          <a:p>
            <a:r>
              <a:rPr lang="es-ES" sz="2400" dirty="0" err="1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Jer</a:t>
            </a:r>
            <a:r>
              <a:rPr lang="es-ES" sz="2400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31:31  He aquí que vienen días,  dice Jehová,  en los cuales haré nuevo pacto con la casa de Israel y con la casa de Judá. </a:t>
            </a:r>
            <a:r>
              <a:rPr lang="es-ES" sz="2400" dirty="0" err="1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Jer</a:t>
            </a:r>
            <a:r>
              <a:rPr lang="es-ES" sz="2400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31:32  No como el pacto que hice con sus padres el día que tomé su mano para sacarlos de la tierra de Egipto;  porque ellos invalidaron mi pacto,  aunque fui yo un marido para ellos,  dice Jehová. </a:t>
            </a:r>
          </a:p>
        </p:txBody>
      </p:sp>
    </p:spTree>
    <p:extLst>
      <p:ext uri="{BB962C8B-B14F-4D97-AF65-F5344CB8AC3E}">
        <p14:creationId xmlns:p14="http://schemas.microsoft.com/office/powerpoint/2010/main" val="420542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3CAF2-D2EC-4A35-A1DA-D67F5285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321168"/>
          </a:xfrm>
        </p:spPr>
        <p:txBody>
          <a:bodyPr>
            <a:noAutofit/>
          </a:bodyPr>
          <a:lstStyle/>
          <a:p>
            <a:r>
              <a:rPr lang="es-ES" sz="5400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Razones por las que los judíos cristianos querían que los gentiles obedecieran primero la ley</a:t>
            </a:r>
            <a:endParaRPr lang="en-BZ" sz="5400" dirty="0">
              <a:solidFill>
                <a:schemeClr val="bg1"/>
              </a:solidFill>
              <a:effectLst>
                <a:glow rad="1524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337C9-55E3-460A-8D45-91CCA5EDC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21170"/>
            <a:ext cx="12192000" cy="4536830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Mat 15:24</a:t>
            </a:r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 El respondiendo,  dijo:  No soy enviado sino a las ovejas perdidas de la casa de Israel. </a:t>
            </a:r>
          </a:p>
          <a:p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En Hechos 2 la iglesia estaba compuesta de sólo de judíos.</a:t>
            </a:r>
          </a:p>
          <a:p>
            <a:r>
              <a:rPr lang="es-ES" sz="3200" b="1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sz="32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11:19</a:t>
            </a:r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 Ahora bien,  los que habían sido esparcidos a causa de la persecución que hubo con motivo de Esteban,  pasaron hasta Fenicia,  Chipre y Antioquía,  no hablando a nadie la palabra,  sino sólo a los judíos. </a:t>
            </a:r>
          </a:p>
          <a:p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El templo en Jerusalén aún no estaba destruido y continuaba con sus actividades normales.</a:t>
            </a:r>
            <a:endParaRPr lang="en-BZ" sz="32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765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14945-4356-44C7-B078-689C4B44C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BZ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Jesús es el fin de la ley.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44348-3F83-4059-BFD6-67AF96048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82017"/>
            <a:ext cx="12192000" cy="4775981"/>
          </a:xfrm>
        </p:spPr>
        <p:txBody>
          <a:bodyPr>
            <a:normAutofit/>
          </a:bodyPr>
          <a:lstStyle/>
          <a:p>
            <a:r>
              <a:rPr lang="es-ES" sz="3200" b="1" dirty="0" err="1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Rom</a:t>
            </a:r>
            <a:r>
              <a:rPr lang="es-ES" sz="3200" b="1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10:4</a:t>
            </a:r>
            <a:r>
              <a:rPr lang="es-ES" sz="3200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 porque el fin de la ley es Cristo,  para justicia a todo aquel que cree. </a:t>
            </a:r>
          </a:p>
          <a:p>
            <a:r>
              <a:rPr lang="es-ES" sz="3200" dirty="0" err="1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Joh</a:t>
            </a:r>
            <a:r>
              <a:rPr lang="es-ES" sz="3200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1:17  Pues la ley por medio de Moisés fue dada,  pero la gracia y la verdad vinieron por medio de Jesucristo. </a:t>
            </a:r>
          </a:p>
          <a:p>
            <a:r>
              <a:rPr lang="es-ES" sz="3200" dirty="0" err="1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Rom</a:t>
            </a:r>
            <a:r>
              <a:rPr lang="es-ES" sz="3200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6:14  Porque el pecado no se enseñoreará de vosotros;  pues no estáis bajo la ley,  sino bajo la gracia. </a:t>
            </a:r>
          </a:p>
          <a:p>
            <a:r>
              <a:rPr lang="es-ES" sz="3200" dirty="0" err="1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Rom</a:t>
            </a:r>
            <a:r>
              <a:rPr lang="es-ES" sz="3200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7:4  Así también vosotros,  hermanos míos,  habéis muerto a la ley mediante el cuerpo de Cristo,  para que seáis de otro,  del que resucitó de los muertos,  a fin de que llevemos fruto para Dios. </a:t>
            </a:r>
            <a:endParaRPr lang="en-BZ" sz="3200" dirty="0">
              <a:solidFill>
                <a:schemeClr val="bg1"/>
              </a:solidFill>
              <a:effectLst>
                <a:glow rad="1524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068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851-49DC-4AC1-A3EF-9EC9E0E31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HECHOS 1</a:t>
            </a:r>
            <a:endParaRPr lang="en-BZ" sz="6000" dirty="0">
              <a:solidFill>
                <a:schemeClr val="bg1"/>
              </a:solidFill>
              <a:effectLst>
                <a:glow rad="1524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07F47-A4D3-4B53-81DD-C38DC23AA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97944"/>
            <a:ext cx="12192000" cy="3878215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Jesús después de resucitar de entre los muertos se le aparece a sus discípulos durante cuarenta días preparándolos para la promesa del espíritu santo antes de irse al cielo</a:t>
            </a:r>
            <a:endParaRPr lang="en-US" sz="3600" dirty="0">
              <a:solidFill>
                <a:schemeClr val="bg1"/>
              </a:solidFill>
              <a:effectLst>
                <a:glow rad="1524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540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37C7B-D71B-4AD2-BDC4-8749CCA34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Hechos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15:2-4</a:t>
            </a:r>
            <a:endParaRPr lang="en-BZ" sz="60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897E6-23B2-48FA-B3DE-FAE101DC6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78634"/>
            <a:ext cx="12192000" cy="5479366"/>
          </a:xfrm>
        </p:spPr>
        <p:txBody>
          <a:bodyPr>
            <a:noAutofit/>
          </a:bodyPr>
          <a:lstStyle/>
          <a:p>
            <a:r>
              <a:rPr lang="es-ES" sz="3200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Surge un fuerte debate donde acuerdan que Pablo y Bernabé deben ir a Jerusalén para llevar estos argumento a los apóstoles y ancianos .</a:t>
            </a:r>
          </a:p>
          <a:p>
            <a:r>
              <a:rPr lang="es-ES" sz="3200" dirty="0" err="1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Act</a:t>
            </a:r>
            <a:r>
              <a:rPr lang="es-ES" sz="3200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15:2  Como Pablo y Bernabé tuviesen una discusión y contienda no pequeña con ellos,  se dispuso que subiesen Pablo y Bernabé a Jerusalén,  y algunos otros de ellos,  a los apóstoles y a los ancianos,  para tratar esta cuestión. </a:t>
            </a:r>
            <a:r>
              <a:rPr lang="es-ES" sz="3200" dirty="0" err="1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Act</a:t>
            </a:r>
            <a:r>
              <a:rPr lang="es-ES" sz="3200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15:3  Ellos,  pues,  habiendo sido encaminados por la iglesia,  pasaron por Fenicia y Samaria,  contando la conversión de los gentiles;  y causaban gran gozo a todos los hermanos. </a:t>
            </a:r>
            <a:r>
              <a:rPr lang="es-ES" sz="3200" dirty="0" err="1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Act</a:t>
            </a:r>
            <a:r>
              <a:rPr lang="es-ES" sz="3200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15:4  Y llegados a Jerusalén,  fueron recibidos por la iglesia y los apóstoles y los ancianos,  y refirieron todas las cosas que Dios había hecho con ellos. </a:t>
            </a:r>
            <a:endParaRPr lang="en-BZ" sz="3200" dirty="0">
              <a:solidFill>
                <a:schemeClr val="bg1"/>
              </a:solidFill>
              <a:effectLst>
                <a:glow rad="1524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343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6A743-F46B-4E52-A939-2681E5B29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llegan a Jerusalén y la Evidencia es contundente indiscutible.</a:t>
            </a:r>
            <a:endParaRPr lang="en-BZ" dirty="0">
              <a:solidFill>
                <a:schemeClr val="bg1"/>
              </a:solidFill>
              <a:effectLst>
                <a:glow rad="1524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BE4D4-3E2D-43FA-81AB-5163720F9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2"/>
          </a:xfrm>
        </p:spPr>
        <p:txBody>
          <a:bodyPr>
            <a:normAutofit/>
          </a:bodyPr>
          <a:lstStyle/>
          <a:p>
            <a:r>
              <a:rPr lang="es-ES" b="1" dirty="0" err="1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Act</a:t>
            </a:r>
            <a:r>
              <a:rPr lang="es-ES" b="1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15:7</a:t>
            </a:r>
            <a:r>
              <a:rPr lang="es-E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 Y después de mucha discusión,  Pedro se levantó y les dijo:  Varones hermanos,  vosotros sabéis cómo ya hace algún tiempo que Dios escogió que los gentiles oyesen por mi boca la palabra del evangelio y creyesen. </a:t>
            </a:r>
            <a:r>
              <a:rPr lang="es-ES" dirty="0" err="1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Act</a:t>
            </a:r>
            <a:r>
              <a:rPr lang="es-E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15:8  Y Dios,  que conoce los corazones,  les dio testimonio,  dándoles el Espíritu </a:t>
            </a:r>
            <a:r>
              <a:rPr lang="es-ES" dirty="0" err="1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Santolo</a:t>
            </a:r>
            <a:r>
              <a:rPr lang="es-E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mismo que a nosotros; </a:t>
            </a:r>
            <a:r>
              <a:rPr lang="es-ES" dirty="0" err="1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Act</a:t>
            </a:r>
            <a:r>
              <a:rPr lang="es-E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15:9  y ninguna diferencia hizo entre nosotros y ellos,  purificando por la fe sus corazones. </a:t>
            </a:r>
            <a:r>
              <a:rPr lang="es-ES" dirty="0" err="1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Act</a:t>
            </a:r>
            <a:r>
              <a:rPr lang="es-E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15:10  Ahora,  pues,  ¿por qué tentáis a Dios,  poniendo sobre la cerviz de los discípulos un yugo que ni nuestros padres ni nosotros hemos podido llevar? </a:t>
            </a:r>
          </a:p>
          <a:p>
            <a:r>
              <a:rPr lang="es-ES" b="1" dirty="0" err="1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Act</a:t>
            </a:r>
            <a:r>
              <a:rPr lang="es-ES" b="1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15:12</a:t>
            </a:r>
            <a:r>
              <a:rPr lang="es-E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 Entonces toda la multitud calló,  y oyeron a Bernabé y a Pablo,  que contaban cuán grandes señales y maravillas había hecho Dios por medio de ellos entre los gentiles. </a:t>
            </a:r>
          </a:p>
          <a:p>
            <a:r>
              <a:rPr lang="es-ES" dirty="0" err="1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Act</a:t>
            </a:r>
            <a:r>
              <a:rPr lang="es-ES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15:13-21  Y cuando ellos callaron,  Jacobo respondió diciendo:</a:t>
            </a:r>
            <a:endParaRPr lang="en-BZ" dirty="0">
              <a:solidFill>
                <a:schemeClr val="bg1"/>
              </a:solidFill>
              <a:effectLst>
                <a:glow rad="1524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519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03656-6153-4F41-A734-3B0D08C3A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843503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HECHOS 15:22-29 </a:t>
            </a:r>
            <a:r>
              <a:rPr lang="es-ES" sz="4800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llegan a un acuerdo y escriben una carta y la confirman enviando a dos hermanos.</a:t>
            </a:r>
            <a:endParaRPr lang="en-BZ" sz="4800" dirty="0">
              <a:solidFill>
                <a:schemeClr val="bg1"/>
              </a:solidFill>
              <a:effectLst>
                <a:glow rad="1524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242F0-03A7-485B-9016-F9965E27C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08628"/>
            <a:ext cx="12192000" cy="4649371"/>
          </a:xfrm>
        </p:spPr>
        <p:txBody>
          <a:bodyPr>
            <a:noAutofit/>
          </a:bodyPr>
          <a:lstStyle/>
          <a:p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Después del diálogo llegan a un acuerdo escribiendo una carta y eligiendo a dos hermanos como testigos para confirmar cualquier duda.</a:t>
            </a:r>
          </a:p>
          <a:p>
            <a:r>
              <a:rPr lang="es-ES" sz="32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15:22  Entonces pareció bien a los apóstoles y a los ancianos,  con toda la iglesia,  elegir de entre ellos varones y enviarlos a Antioquía con Pablo y Bernabé:  a Judas que tenía por sobrenombre </a:t>
            </a:r>
            <a:r>
              <a:rPr lang="es-ES" sz="32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Barsabás</a:t>
            </a:r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,  y a Silas,  varones principales entre los hermanos; </a:t>
            </a:r>
            <a:r>
              <a:rPr lang="es-ES" sz="32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15:23  y escribir por conducto de ellos:  Los apóstoles y los ancianos y los hermanos,  a los hermanos de entre los gentiles que están en Antioquía,  en Siria y en Cilicia,  salud. </a:t>
            </a:r>
            <a:endParaRPr lang="en-BZ" sz="32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955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E980A-421F-45B7-AA65-99FA4D4AF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Hechos</a:t>
            </a:r>
            <a:r>
              <a:rPr lang="en-US" sz="6000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15:30-35 </a:t>
            </a:r>
            <a:endParaRPr lang="en-BZ" sz="6000" dirty="0">
              <a:solidFill>
                <a:schemeClr val="bg1"/>
              </a:solidFill>
              <a:effectLst>
                <a:glow rad="1524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84B5E-2F11-4429-834D-CEB7EADBD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92702"/>
            <a:ext cx="12192000" cy="5465298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</a:rPr>
              <a:t>Regresan a Antioquía con la Carta y los hermanos de Antioquía son animados</a:t>
            </a:r>
          </a:p>
          <a:p>
            <a:r>
              <a:rPr lang="es-ES" sz="3200" b="1" dirty="0" err="1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</a:rPr>
              <a:t>Act</a:t>
            </a:r>
            <a:r>
              <a:rPr lang="es-ES" sz="3200" b="1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</a:rPr>
              <a:t> 15:30</a:t>
            </a:r>
            <a:r>
              <a:rPr lang="es-ES" sz="3200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</a:rPr>
              <a:t>  Así,  pues,  los que fueron enviados descendieron a Antioquía,  y reuniendo a la congregación,  entregaron la carta; </a:t>
            </a:r>
            <a:r>
              <a:rPr lang="es-ES" sz="3200" dirty="0" err="1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</a:rPr>
              <a:t>Act</a:t>
            </a:r>
            <a:r>
              <a:rPr lang="es-ES" sz="3200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</a:rPr>
              <a:t> 15:31  habiendo leído la cual,  se regocijaron por la consolación. </a:t>
            </a:r>
            <a:r>
              <a:rPr lang="es-ES" sz="3200" dirty="0" err="1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</a:rPr>
              <a:t>Act</a:t>
            </a:r>
            <a:r>
              <a:rPr lang="es-ES" sz="3200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</a:rPr>
              <a:t> 15:32  Y Judas y Silas,  como ellos también eran profetas,  consolaron y confirmaron a los hermanos con abundancia de palabras. </a:t>
            </a:r>
          </a:p>
          <a:p>
            <a:r>
              <a:rPr lang="es-ES" sz="3200" dirty="0" err="1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</a:rPr>
              <a:t>Act</a:t>
            </a:r>
            <a:r>
              <a:rPr lang="es-ES" sz="3200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</a:rPr>
              <a:t> 15:34  Mas a Silas le pareció bien el quedarse allí. </a:t>
            </a:r>
            <a:r>
              <a:rPr lang="es-ES" sz="3200" dirty="0" err="1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</a:rPr>
              <a:t>Act</a:t>
            </a:r>
            <a:r>
              <a:rPr lang="es-ES" sz="3200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</a:rPr>
              <a:t> 15:35  Y Pablo y Bernabé continuaron en Antioquía,  enseñando la palabra del Señor y anunciando el evangelio con otros muchos. </a:t>
            </a:r>
            <a:endParaRPr lang="en-BZ" sz="3200" dirty="0">
              <a:solidFill>
                <a:schemeClr val="bg1"/>
              </a:solidFill>
              <a:effectLst>
                <a:glow rad="1651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27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3C4A7-CF5A-46A8-9E3A-106A30076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Hechos</a:t>
            </a:r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15:36-37 </a:t>
            </a:r>
            <a:r>
              <a:rPr lang="es-E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Pablo y Bernabé se preparan para un segundo viaje misionero</a:t>
            </a:r>
            <a:endParaRPr lang="en-BZ" sz="48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DF2D3-A082-4C86-98E9-CBCAE1AC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92702"/>
            <a:ext cx="12192000" cy="5465297"/>
          </a:xfrm>
        </p:spPr>
        <p:txBody>
          <a:bodyPr>
            <a:normAutofit/>
          </a:bodyPr>
          <a:lstStyle/>
          <a:p>
            <a:r>
              <a:rPr lang="es-ES" sz="32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15:36  Después de algunos días,  Pablo dijo a Bernabé:  Volvamos a visitar a los hermanos en todas las ciudades en que hemos anunciado la palabra del Señor,  para ver cómo están. </a:t>
            </a:r>
            <a:r>
              <a:rPr lang="es-ES" sz="32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15:37  Y Bernabé quería que llevasen consigo a Juan,  el que tenía por sobrenombre Marcos </a:t>
            </a:r>
          </a:p>
          <a:p>
            <a:r>
              <a:rPr lang="es-ES" sz="32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12:25  Y Bernabé y Saulo,  cumplido su servicio,  volvieron de Jerusalén,  llevando también consigo a Juan,  el que tenía por sobrenombre Marcos. </a:t>
            </a:r>
            <a:endParaRPr lang="es-ES" sz="32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  <a:p>
            <a:r>
              <a:rPr lang="es-ES" sz="3200" b="1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sz="32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12:12</a:t>
            </a:r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 Y habiendo considerado esto,  llegó a casa de María la madre de Juan,  el que tenía por sobrenombre Marcos,  donde muchos estaban reunidos orando. </a:t>
            </a:r>
          </a:p>
        </p:txBody>
      </p:sp>
    </p:spTree>
    <p:extLst>
      <p:ext uri="{BB962C8B-B14F-4D97-AF65-F5344CB8AC3E}">
        <p14:creationId xmlns:p14="http://schemas.microsoft.com/office/powerpoint/2010/main" val="223381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22AE4-35DD-4A0E-A100-D0B4A7097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HECHOS 15:38 A PABLO NO LE PARECIO BIEN LLEVAR A JUAN MARCOS.</a:t>
            </a:r>
            <a:endParaRPr lang="en-BZ" sz="54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02261-FFD6-4A1B-A107-C0BBCF51F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69809"/>
            <a:ext cx="12192000" cy="3854548"/>
          </a:xfrm>
        </p:spPr>
        <p:txBody>
          <a:bodyPr>
            <a:normAutofit/>
          </a:bodyPr>
          <a:lstStyle/>
          <a:p>
            <a:r>
              <a:rPr lang="es-ES" sz="43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sz="43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15:38  pero a Pablo no le parecía bien llevar consigo al que se había apartado de ellos desde Panfilia,  y no había ido con ellos a la obra. </a:t>
            </a:r>
          </a:p>
          <a:p>
            <a:r>
              <a:rPr lang="es-ES" sz="43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sz="43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13:13  Habiendo zarpado de Pafos,  Pablo y sus compañeros arribaron a </a:t>
            </a:r>
            <a:r>
              <a:rPr lang="es-ES" sz="43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Perge</a:t>
            </a:r>
            <a:r>
              <a:rPr lang="es-ES" sz="43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de Panfilia;  pero Juan,  apartándose de ellos,  volvió a Jerusalén. </a:t>
            </a:r>
          </a:p>
          <a:p>
            <a:endParaRPr lang="en-BZ" dirty="0"/>
          </a:p>
        </p:txBody>
      </p:sp>
    </p:spTree>
    <p:extLst>
      <p:ext uri="{BB962C8B-B14F-4D97-AF65-F5344CB8AC3E}">
        <p14:creationId xmlns:p14="http://schemas.microsoft.com/office/powerpoint/2010/main" val="333832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A9595-66D5-44CB-9FB4-5540335CE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HECHOS 15:39-41 DE UN DESACUERDO UN BUEN ACUERDO.</a:t>
            </a:r>
            <a:endParaRPr lang="en-BZ" sz="54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F9377-3340-4C08-AB88-22CF129ED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r>
              <a:rPr lang="es-ES" sz="32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15:39  Y hubo tal desacuerdo entre ellos,  que se separaron el uno del otro;  Bernabé,  tomando a Marcos,  navegó a Chipre, </a:t>
            </a:r>
            <a:r>
              <a:rPr lang="es-ES" sz="32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15:40  y Pablo,  escogiendo a Silas,  salió encomendado por los hermanos a la gracia del Señor, </a:t>
            </a:r>
            <a:r>
              <a:rPr lang="es-ES" sz="32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15:41  y pasó por Siria y Cilicia,  confirmando a las iglesias. </a:t>
            </a:r>
          </a:p>
          <a:p>
            <a:r>
              <a:rPr lang="es-ES" sz="32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Col 4:10</a:t>
            </a:r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 Aristarco,  mi compañero de prisiones,  os saluda,  y Marcos el sobrino de Bernabé,  acerca del cual habéis recibido mandamientos;  si fuere a vosotros,  recibidle; </a:t>
            </a:r>
          </a:p>
          <a:p>
            <a:endParaRPr lang="es-ES" dirty="0"/>
          </a:p>
          <a:p>
            <a:endParaRPr lang="en-BZ" dirty="0"/>
          </a:p>
        </p:txBody>
      </p:sp>
    </p:spTree>
    <p:extLst>
      <p:ext uri="{BB962C8B-B14F-4D97-AF65-F5344CB8AC3E}">
        <p14:creationId xmlns:p14="http://schemas.microsoft.com/office/powerpoint/2010/main" val="48064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49665-A65E-4534-8493-B7BE94D98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HECHOS 2</a:t>
            </a:r>
            <a:endParaRPr lang="en-BZ" sz="60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DED3C-FEE5-4D9F-929B-2CB9056D6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r>
              <a:rPr lang="es-E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la promesa del Espíritu Santo se cumple sólo a los doce apóstoles en el día de Pentecostés en Jerusalén.</a:t>
            </a:r>
            <a:endParaRPr lang="en-US" sz="36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  <a:p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El Espíritu Santo revela la llave del reino a través de los apóstoles y ellos lo abren y el reino o la iglesia comienza.</a:t>
            </a:r>
            <a:endParaRPr lang="en-BZ" sz="32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419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D76EB-747D-4B57-91B0-EDFD5410B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HECHOS 3</a:t>
            </a:r>
            <a:endParaRPr lang="en-BZ" sz="60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95FC3-92AB-4D36-A5A1-DFBCAAB8D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459457"/>
            <a:ext cx="12192000" cy="1717505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En Jerusalén los Apóstol siguen predicando la palabra y Dios continua </a:t>
            </a:r>
            <a:r>
              <a:rPr lang="es-ES" sz="36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confirmandola</a:t>
            </a:r>
            <a:r>
              <a:rPr lang="es-E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con </a:t>
            </a:r>
            <a:r>
              <a:rPr lang="en-BZ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señal</a:t>
            </a:r>
            <a:r>
              <a:rPr lang="es-E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milagrosas, y muchos mas creen.</a:t>
            </a:r>
            <a:endParaRPr lang="en-BZ" sz="36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893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21024-2FBB-4211-9A2D-58CFCAFD2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HECHOS 4</a:t>
            </a:r>
            <a:endParaRPr lang="en-BZ" sz="60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503A4-1ED9-446C-A2D6-82E78C995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/>
          <a:lstStyle/>
          <a:p>
            <a:r>
              <a:rPr lang="es-E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La iglesia en Jerusalén continúa creciendo compuesta solo de judíos y esto llama la atención de los líderes judíos. Envían a arrestar a los apóstoles por primera vez.</a:t>
            </a:r>
            <a:endParaRPr lang="en-BZ" sz="36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  <a:p>
            <a:r>
              <a:rPr lang="es-E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No tienen ningún cargo serio, así que los dejan ir y les ordenan no predicar en ese nombre.</a:t>
            </a:r>
            <a:endParaRPr lang="en-US" sz="36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  <a:p>
            <a:r>
              <a:rPr lang="es-E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Esto anima aún más a la Iglesia en Jerusalén.</a:t>
            </a:r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.</a:t>
            </a:r>
          </a:p>
          <a:p>
            <a:r>
              <a:rPr lang="es-E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Los hermanos amaban al Señor y unos a otros algunos estaban dispuestos a vender propiedades y ponerlas a los pies de los apóstoles.</a:t>
            </a:r>
            <a:endParaRPr lang="en-BZ" sz="36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  <a:p>
            <a:endParaRPr lang="en-BZ" dirty="0"/>
          </a:p>
        </p:txBody>
      </p:sp>
    </p:spTree>
    <p:extLst>
      <p:ext uri="{BB962C8B-B14F-4D97-AF65-F5344CB8AC3E}">
        <p14:creationId xmlns:p14="http://schemas.microsoft.com/office/powerpoint/2010/main" val="129009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343BA-0E83-4041-8E92-17A044A84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HECHOS 5</a:t>
            </a:r>
            <a:endParaRPr lang="en-BZ" sz="60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D0DF2-D1D9-4F8F-9C7F-BE1DF52E0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Una pareja que vendió su propiedad se quedó con parte del dinero, trajo el resto a los pies de los apóstoles y afirmó que es todo el dinero que obtuvieron por la propiedad. Pagan con sus vidas por mentir.</a:t>
            </a:r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.</a:t>
            </a:r>
          </a:p>
          <a:p>
            <a:r>
              <a:rPr lang="es-E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La Iglesia continúa creciendo y debido a esto los apóstoles son arrestados por segunda vez. Esta vez son azotados y de nuevo son  ordenados a dejar de predicar en ese nombre y luego son liberados.</a:t>
            </a:r>
            <a:endParaRPr lang="en-BZ" sz="36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771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621E2-A98C-4403-B575-F47CAB169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HECHOS 6</a:t>
            </a:r>
            <a:endParaRPr lang="en-BZ" sz="60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2EEF7-2246-485B-ACC2-2A389B822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812345"/>
            <a:ext cx="12192000" cy="2364618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 como la iglesia crecía, comenzaron los problemas entre los hermanos y siete hombres son elegidos para tratar el problema. Dos de los cuales son Esteban y Felipe.</a:t>
            </a:r>
            <a:endParaRPr lang="en-US" sz="36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  <a:p>
            <a:r>
              <a:rPr lang="es-E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Esteban es arrestado por predicar la verdad.</a:t>
            </a:r>
            <a:endParaRPr lang="en-BZ" sz="36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881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60635-EEE9-4AB0-93DF-1E7921303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HECHOS 7</a:t>
            </a:r>
            <a:endParaRPr lang="en-BZ" sz="60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127FD-9D3E-408F-B579-414EDDD13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742006"/>
            <a:ext cx="12192000" cy="2434956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Esteban ante el concilio judío da su defensa retrocediendo en la historia de Israel argumentando que no son diferentes a sus antepasados, lo cual enoja aún más a los judíos y matan a Esteban</a:t>
            </a:r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42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5AFEC-C81F-4D99-B76E-1E7251199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HECHOS 8</a:t>
            </a:r>
            <a:endParaRPr lang="en-BZ" sz="60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D29A9-4954-4A46-A3E2-6F81C1E8A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06768"/>
            <a:ext cx="12192000" cy="5451231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La Iglesia sigue creciendo y por esto la persecución se intensifica en Jerusalén por las mano de un tal </a:t>
            </a:r>
            <a:r>
              <a:rPr lang="es-ES" sz="36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Saúlo</a:t>
            </a:r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.</a:t>
            </a:r>
          </a:p>
          <a:p>
            <a:r>
              <a:rPr lang="es-E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esta persecución obliga a muchos a abandonar Jerusalén y van a todas partes predicando en el Evangelio. mientras que los Apóstoles permanece en Jerusalén.</a:t>
            </a:r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.</a:t>
            </a:r>
          </a:p>
          <a:p>
            <a:r>
              <a:rPr lang="es-E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Felipe uno de los siete en Hechos 6 va a Samaria donde muchos creen. esto llega a los oídos de los </a:t>
            </a:r>
            <a:r>
              <a:rPr lang="es-ES" sz="36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aposles</a:t>
            </a:r>
            <a:r>
              <a:rPr lang="es-E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y envían a Pedro y Juan. </a:t>
            </a:r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.</a:t>
            </a:r>
          </a:p>
          <a:p>
            <a:r>
              <a:rPr lang="es-ES" sz="36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Despues</a:t>
            </a:r>
            <a:r>
              <a:rPr lang="es-E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Felipe es enviado al eunuco etíope</a:t>
            </a:r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.</a:t>
            </a:r>
            <a:endParaRPr lang="en-BZ" sz="36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001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2313</Words>
  <Application>Microsoft Office PowerPoint</Application>
  <PresentationFormat>Widescreen</PresentationFormat>
  <Paragraphs>97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EL EVANGELIO EN MARCHA HECHOS 15</vt:lpstr>
      <vt:lpstr>HECHOS 1</vt:lpstr>
      <vt:lpstr>HECHOS 2</vt:lpstr>
      <vt:lpstr>HECHOS 3</vt:lpstr>
      <vt:lpstr>HECHOS 4</vt:lpstr>
      <vt:lpstr>HECHOS 5</vt:lpstr>
      <vt:lpstr>HECHOS 6</vt:lpstr>
      <vt:lpstr>HECHOS 7</vt:lpstr>
      <vt:lpstr>HECHOS 8</vt:lpstr>
      <vt:lpstr>HECHOS 9</vt:lpstr>
      <vt:lpstr>HECHOS 10</vt:lpstr>
      <vt:lpstr>HECHOS 11</vt:lpstr>
      <vt:lpstr>HECHOS 12</vt:lpstr>
      <vt:lpstr>HECHOS 13 Y  14</vt:lpstr>
      <vt:lpstr>HECHOS 15:1-6</vt:lpstr>
      <vt:lpstr>La ley de Moises</vt:lpstr>
      <vt:lpstr>Por qué la ley?</vt:lpstr>
      <vt:lpstr>Razones por las que los judíos cristianos querían que los gentiles obedecieran primero la ley</vt:lpstr>
      <vt:lpstr>Jesús es el fin de la ley.</vt:lpstr>
      <vt:lpstr>Hechos 15:2-4</vt:lpstr>
      <vt:lpstr>llegan a Jerusalén y la Evidencia es contundente indiscutible.</vt:lpstr>
      <vt:lpstr>HECHOS 15:22-29 llegan a un acuerdo y escriben una carta y la confirman enviando a dos hermanos.</vt:lpstr>
      <vt:lpstr>Hechos 15:30-35 </vt:lpstr>
      <vt:lpstr>Hechos 15:36-37 Pablo y Bernabé se preparan para un segundo viaje misionero</vt:lpstr>
      <vt:lpstr>HECHOS 15:38 A PABLO NO LE PARECIO BIEN LLEVAR A JUAN MARCOS.</vt:lpstr>
      <vt:lpstr>HECHOS 15:39-41 DE UN DESACUERDO UN BUEN ACUERDO.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EVANGELIO EN MARCHA HECHOS 15</dc:title>
  <dc:creator>Jorge Gonzalez</dc:creator>
  <cp:lastModifiedBy>Andres Pong</cp:lastModifiedBy>
  <cp:revision>78</cp:revision>
  <dcterms:created xsi:type="dcterms:W3CDTF">2023-07-03T23:10:45Z</dcterms:created>
  <dcterms:modified xsi:type="dcterms:W3CDTF">2023-07-14T17:16:17Z</dcterms:modified>
</cp:coreProperties>
</file>