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6" r:id="rId4"/>
    <p:sldId id="267" r:id="rId5"/>
    <p:sldId id="26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FCE85-506B-40BD-AA7F-A16E3FB5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658B5E-52CC-4AB0-897C-004DC5050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0491D-4AED-4784-B40C-2B4D5B70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5F6DFA-7643-4939-935A-9737978E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7AEFF-9DF3-4D12-8182-24F5D29C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70068-BD40-4E6B-94E5-08D09154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4A3B2C-BB4E-4F78-BD43-B0800FE5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CF90C-EB86-4D72-B90C-48FC36E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F1D24-BE64-4293-843D-179C3790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38242B-C9AF-4BA1-9730-E8EC55BF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7F0426-FFB3-4816-A644-51C7F359F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05FDB5-43B0-4BF7-B819-813FE436B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3AB48-7C98-48BA-9499-EAF17E5A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56378-3A54-400D-9046-9327595D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D9AF5-43C0-472B-9E35-4A6207AE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7DB7A-EE7C-4968-909A-2B99AEBC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57375-E716-43B0-9965-FBBE4ADAC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28633-0361-4306-A25F-E67359DE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F37D6E-8E3C-45B6-94D9-64C10062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57619-0E66-44C8-9326-8B90274D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>
            <a:lvl1pPr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419" dirty="0"/>
              <a:t>www.andrespong.com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9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01820-DF78-43BB-8B41-D3DD8A83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1A7FF-388B-4312-821C-4970CAFC1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C1D39E-7E83-4463-AC27-995337F4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787B78-C991-48AB-B9BB-79BB7E3F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DBF7E-38A0-4A13-A74F-C397CDF0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6A8C7-53C0-4B0E-A0A4-DB56E046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D2CC6-FCDC-4575-9DB5-46C7C9FBA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DECA13-925D-48DD-BDB2-A6137110D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64263-5C6B-4B44-B4BD-500E6712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6F2A0-9CCC-4C3C-BBB3-2B216B8F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99374C-EBC6-4C0F-B9A4-4A0410FA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874FC-BFBD-440C-9E6C-ABEEF14A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1CBC98-2E68-425A-A306-C5AAE575F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5814D4-F50E-468D-88DA-C9482D63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6C7582-366C-4971-B95E-CFC0C2E77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2E370-D9F7-4F1A-B1E4-839511EE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D09B35-A32F-4A88-AE9F-313D8108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6D33A1-0EDF-440E-A48A-CFA1A593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FEFD17-6282-4BE1-8A16-A6E784F7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DF841-3B21-4176-8333-BD1E1559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CB22B4-CB43-4D15-B590-4C5DB4CB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F04EEF-6698-4CED-9814-E47E1A49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2ADD53-65F0-4FD2-B467-C69A95ED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708915-5E35-4263-A7B5-393B88E8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0130A3-D22E-4028-B11F-6AC99238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4CE154-50E2-46A9-99BD-91F4D04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1C8F-AE60-474C-9DD2-733F04D1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9B2AFE-9928-4FFD-8DCB-84F716F6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471720-040E-4EF2-B818-181AC6CA6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531E8D-DD30-4AFC-85F9-C5B31FC1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330DDA-F83A-4132-8880-2E7E8616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992C3C-545D-44DF-AEC9-532CF53D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3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C08B9-1184-422E-B4A6-18515B00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847609-0A35-4278-9AB0-D5E4D91A6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24A7D-9B9E-46A4-B75E-6371BCC8A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7A16FD-EC3D-427D-9228-D6B87A11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D0F7BC-FA1E-4B9D-9A0B-35BE627F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26D48-7818-4B01-9EA1-0369CDD6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288948-AC33-40AB-9D14-45975CF4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3A6D7B-2EA4-40A2-A540-0B07C8D0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9CF57-4071-4C92-858D-CEB95F454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596C-B92F-46FB-9359-B712F68E256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353C2D-838E-40CC-9102-C29DEEAA6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3D094-E54D-4E5C-81B3-58847A8FB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997F-D76D-4C14-A7F3-79E44AC6B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541F4-08EF-4503-976D-30A0D147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79" y="1018369"/>
            <a:ext cx="5314536" cy="1067605"/>
          </a:xfrm>
        </p:spPr>
        <p:txBody>
          <a:bodyPr>
            <a:normAutofit/>
          </a:bodyPr>
          <a:lstStyle/>
          <a:p>
            <a:r>
              <a:rPr lang="es-MX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Mateo 12:43-45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6569B0-9910-432D-B45C-25AD3D38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79" y="2085974"/>
            <a:ext cx="6241262" cy="4772025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sz="24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Mat 12:43-45 Cuando el espíritu inmundo sale del hombre, anda por lugares secos, buscando reposo, y no lo halla.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sz="24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(44) Entonces dice: Volveré a mi casa de donde salí; y cuando llega, la halla desocupada, barrida y adornada.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sz="24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(45) Entonces va, y toma consigo otros siete espíritus peores que él, y entrados, moran allí; y el postrer estado de aquel hombre viene a ser peor que el primero. Así también acontecerá a esta mala generación.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75F04EC5-646F-4BCE-B25E-6C1C9F1D0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r="18549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7DCA342-A8F6-4C28-902C-2E70EF06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70008"/>
            <a:ext cx="4114800" cy="228600"/>
          </a:xfrm>
        </p:spPr>
        <p:txBody>
          <a:bodyPr/>
          <a:lstStyle>
            <a:lvl1pPr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419" dirty="0">
                <a:solidFill>
                  <a:schemeClr val="tx2">
                    <a:lumMod val="50000"/>
                  </a:schemeClr>
                </a:solidFill>
              </a:rPr>
              <a:t>www.andrespong.com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4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, piso, cuarto, puerta&#10;&#10;Descripción generada automáticamente">
            <a:extLst>
              <a:ext uri="{FF2B5EF4-FFF2-40B4-BE49-F238E27FC236}">
                <a16:creationId xmlns:a16="http://schemas.microsoft.com/office/drawing/2014/main" id="{13718854-0CAD-45F0-AD0A-026183577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4C018-083F-485C-9DF6-7A048E0F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919"/>
            <a:ext cx="10515600" cy="5052732"/>
          </a:xfrm>
          <a:solidFill>
            <a:schemeClr val="accent6">
              <a:lumMod val="50000"/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El espíritu inmundo que sale- como cuando el hombre es liberado de la mentira creyendo la verdad.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La casa vacía y arreglada- cuando se descuida y da oportunidad a que el espíritu inmundo regrese.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Eso pasó en tiempo de Cristo y los apóstoles por eso había muchos endemoniados.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Muchos sufrían de legiones de demonios.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Que la casa </a:t>
            </a:r>
            <a:r>
              <a:rPr lang="es-MX" sz="2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vacia</a:t>
            </a:r>
            <a:r>
              <a:rPr lang="es-MX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esta llena de falsa ciencia, con sus filosofías e </a:t>
            </a:r>
            <a:r>
              <a:rPr lang="es-MX" sz="2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idolatria</a:t>
            </a:r>
            <a:r>
              <a:rPr lang="es-MX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y de </a:t>
            </a:r>
            <a:r>
              <a:rPr lang="es-MX" sz="2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infantilerias</a:t>
            </a:r>
            <a:r>
              <a:rPr lang="es-MX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con sus: inmadureces, rudimentos del mundo, </a:t>
            </a:r>
            <a:r>
              <a:rPr lang="es-MX" sz="2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ateismo</a:t>
            </a:r>
            <a:r>
              <a:rPr lang="es-MX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doble ánimo, etc. </a:t>
            </a: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s-MX" sz="2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HOY VEREMOS: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26A73E-CE0E-4A36-95AD-2708ABEC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350"/>
            <a:ext cx="10515600" cy="776569"/>
          </a:xfrm>
          <a:solidFill>
            <a:schemeClr val="accent6">
              <a:lumMod val="50000"/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/>
                </a:solidFill>
                <a:latin typeface="Algerian" panose="04020705040A02060702" pitchFamily="82" charset="0"/>
              </a:rPr>
              <a:t>HEMOS VISTO LO  QUE PASABA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8F9FAF2-F065-4E28-A40F-D5D96161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199" y="6486525"/>
            <a:ext cx="4114800" cy="228600"/>
          </a:xfrm>
        </p:spPr>
        <p:txBody>
          <a:bodyPr/>
          <a:lstStyle>
            <a:lvl1pPr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419" dirty="0">
                <a:solidFill>
                  <a:schemeClr val="tx2">
                    <a:lumMod val="50000"/>
                  </a:schemeClr>
                </a:solidFill>
              </a:rPr>
              <a:t>www.andrespong.com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2F0C-8D57-4F77-9045-3B3279175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622824">
            <a:off x="485749" y="1256320"/>
            <a:ext cx="4620584" cy="1356819"/>
          </a:xfrm>
        </p:spPr>
        <p:txBody>
          <a:bodyPr>
            <a:normAutofit fontScale="90000"/>
          </a:bodyPr>
          <a:lstStyle/>
          <a:p>
            <a:pPr algn="l"/>
            <a:r>
              <a:rPr lang="es-MX" sz="44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CASA VACIA LLENA 2</a:t>
            </a:r>
            <a:endParaRPr lang="en-US" sz="44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agen 4" descr="Una rama de arbol&#10;&#10;Descripción generada automáticamente con confianza baja">
            <a:extLst>
              <a:ext uri="{FF2B5EF4-FFF2-40B4-BE49-F238E27FC236}">
                <a16:creationId xmlns:a16="http://schemas.microsoft.com/office/drawing/2014/main" id="{C32FD3D9-FB8C-47A9-9DF2-75A76494E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1702" r="15765" b="13741"/>
          <a:stretch/>
        </p:blipFill>
        <p:spPr>
          <a:xfrm>
            <a:off x="6465480" y="1934730"/>
            <a:ext cx="5238107" cy="374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3717307-325C-4EA4-AC65-3C3840842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9551323">
            <a:off x="164984" y="2636775"/>
            <a:ext cx="9144000" cy="1655762"/>
          </a:xfrm>
        </p:spPr>
        <p:txBody>
          <a:bodyPr/>
          <a:lstStyle/>
          <a:p>
            <a:r>
              <a:rPr lang="es-419" sz="4400" b="1" dirty="0">
                <a:latin typeface="Algerian" panose="04020705040A02060702" pitchFamily="82" charset="0"/>
              </a:rPr>
              <a:t>EL ACONTECIMIENTO DE ESTE SIGLO</a:t>
            </a:r>
            <a:endParaRPr lang="en-US" sz="4400" b="1" dirty="0">
              <a:latin typeface="Algerian" panose="04020705040A02060702" pitchFamily="82" charset="0"/>
            </a:endParaRPr>
          </a:p>
          <a:p>
            <a:endParaRPr lang="en-U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35ECF2D7-E26E-44C1-9D49-88CA6CF6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4152" y="6521601"/>
            <a:ext cx="4114800" cy="228600"/>
          </a:xfrm>
        </p:spPr>
        <p:txBody>
          <a:bodyPr/>
          <a:lstStyle>
            <a:lvl1pPr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419" dirty="0">
                <a:solidFill>
                  <a:schemeClr val="bg1">
                    <a:lumMod val="85000"/>
                  </a:schemeClr>
                </a:solidFill>
              </a:rPr>
              <a:t>www.andrespong.com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95169-A9E0-41C1-A071-DD6B1BB3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9189" cy="400583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s-419" dirty="0"/>
              <a:t>Llenas de perversidad.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419" dirty="0"/>
              <a:t>2Tim 3:1-7</a:t>
            </a:r>
          </a:p>
          <a:p>
            <a:pPr marL="514350" indent="-514350">
              <a:buFont typeface="+mj-lt"/>
              <a:buAutoNum type="alphaUcPeriod"/>
            </a:pPr>
            <a:r>
              <a:rPr lang="es-MX" dirty="0"/>
              <a:t>Vacías</a:t>
            </a:r>
            <a:r>
              <a:rPr lang="en-US" dirty="0"/>
              <a:t> de Dios.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2Tim 4:1-4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2Ped 2:1-3</a:t>
            </a:r>
          </a:p>
          <a:p>
            <a:pPr marL="514350" indent="-514350">
              <a:buFont typeface="+mj-lt"/>
              <a:buAutoNum type="alphaUcPeriod"/>
            </a:pPr>
            <a:r>
              <a:rPr lang="es-MX" dirty="0"/>
              <a:t>Casas vacías serán llenas de demonios. </a:t>
            </a:r>
            <a:r>
              <a:rPr lang="es-MX" i="1" dirty="0"/>
              <a:t>Mat 12:45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2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¿Qué significa esto?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dirty="0"/>
              <a:t>2Pe 2:20-22</a:t>
            </a:r>
            <a:r>
              <a:rPr lang="es-US" sz="2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Marcador de contenido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E8F69C5-69F8-44BB-A3E8-A091DE7B3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9508" r="14027" b="10489"/>
          <a:stretch/>
        </p:blipFill>
        <p:spPr>
          <a:xfrm>
            <a:off x="6182686" y="0"/>
            <a:ext cx="6009313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7B93BC-5F49-4718-812E-B079BDD2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677"/>
            <a:ext cx="8788879" cy="1018899"/>
          </a:xfrm>
          <a:solidFill>
            <a:schemeClr val="bg1">
              <a:alpha val="46000"/>
            </a:schemeClr>
          </a:solidFill>
        </p:spPr>
        <p:txBody>
          <a:bodyPr>
            <a:normAutofit fontScale="90000"/>
          </a:bodyPr>
          <a:lstStyle/>
          <a:p>
            <a:r>
              <a:rPr lang="es-US" sz="3600" dirty="0">
                <a:effectLst/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I.</a:t>
            </a:r>
            <a:r>
              <a:rPr lang="es-US" sz="360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Calibri Light" panose="020F0302020204030204" pitchFamily="34" charset="0"/>
              </a:rPr>
              <a:t> CASAS VACIAS EN ESTA GENERACIÓN</a:t>
            </a:r>
            <a:br>
              <a:rPr lang="es-US" sz="360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s-US" sz="360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Calibri Light" panose="020F0302020204030204" pitchFamily="34" charset="0"/>
              </a:rPr>
              <a:t>“</a:t>
            </a:r>
            <a:r>
              <a:rPr lang="es-ES" sz="36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Así también acontecerá a esta mala generación.”</a:t>
            </a:r>
            <a:endParaRPr lang="en-US" sz="7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3F1AD-DC93-4AC6-802C-71401FF4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199" y="6520342"/>
            <a:ext cx="4114800" cy="228600"/>
          </a:xfrm>
        </p:spPr>
        <p:txBody>
          <a:bodyPr/>
          <a:lstStyle>
            <a:lvl1pPr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419" dirty="0">
                <a:solidFill>
                  <a:schemeClr val="bg1">
                    <a:lumMod val="85000"/>
                  </a:schemeClr>
                </a:solidFill>
              </a:rPr>
              <a:t>www.andrespong.com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hombre con el sol bajando al fondo&#10;&#10;Descripción generada automáticamente con confianza media">
            <a:extLst>
              <a:ext uri="{FF2B5EF4-FFF2-40B4-BE49-F238E27FC236}">
                <a16:creationId xmlns:a16="http://schemas.microsoft.com/office/drawing/2014/main" id="{C915CEB5-213F-492E-A89C-A79BB2F64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9091" r="9995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02BB93-20BF-4D4B-9328-23A41DA5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34975"/>
            <a:ext cx="9576775" cy="771127"/>
          </a:xfrm>
          <a:solidFill>
            <a:schemeClr val="bg1">
              <a:alpha val="34000"/>
            </a:schemeClr>
          </a:solidFill>
        </p:spPr>
        <p:txBody>
          <a:bodyPr anchor="b">
            <a:normAutofit/>
          </a:bodyPr>
          <a:lstStyle/>
          <a:p>
            <a:r>
              <a:rPr lang="es-419" sz="2800" dirty="0"/>
              <a:t>II. </a:t>
            </a:r>
            <a:r>
              <a:rPr lang="es-419" dirty="0">
                <a:latin typeface="Algerian" panose="04020705040A02060702" pitchFamily="82" charset="0"/>
              </a:rPr>
              <a:t>¿Cómo EVITAR ESA TRAGEDIA?</a:t>
            </a:r>
            <a:endParaRPr lang="en-US" sz="28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DF9B8-2097-4CBA-9DDE-781F7023A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81" y="2461768"/>
            <a:ext cx="4552598" cy="3701487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s-419" dirty="0"/>
              <a:t>No amando el mundo.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419" sz="2800" dirty="0"/>
              <a:t>1Juan 2:15-17</a:t>
            </a:r>
          </a:p>
          <a:p>
            <a:pPr marL="514350" indent="-514350">
              <a:buFont typeface="+mj-lt"/>
              <a:buAutoNum type="alphaUcPeriod"/>
            </a:pPr>
            <a:r>
              <a:rPr lang="es-419" dirty="0"/>
              <a:t>Manteniendo la casa llena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419" sz="2800" dirty="0"/>
              <a:t>Mat 7:24-25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419" sz="2800" dirty="0"/>
              <a:t>Juan 6:51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419" sz="2800" dirty="0"/>
              <a:t>Gal 2:20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419" sz="2800" dirty="0" err="1"/>
              <a:t>Prov</a:t>
            </a:r>
            <a:r>
              <a:rPr lang="es-419" sz="2800" dirty="0"/>
              <a:t> 24:3-5</a:t>
            </a:r>
            <a:endParaRPr lang="en-US" sz="2800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DBEF8D57-7945-4870-B391-E9643F82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11285"/>
            <a:ext cx="4114800" cy="228600"/>
          </a:xfrm>
        </p:spPr>
        <p:txBody>
          <a:bodyPr/>
          <a:lstStyle>
            <a:lvl1pPr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419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www.andrespong.com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0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C8CE3C-DEB4-4D7C-98F6-0C64BAEA8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134466-7915-460A-92F6-F2AC3A8D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86928"/>
            <a:ext cx="8287131" cy="859459"/>
          </a:xfrm>
        </p:spPr>
        <p:txBody>
          <a:bodyPr anchor="b">
            <a:noAutofit/>
          </a:bodyPr>
          <a:lstStyle/>
          <a:p>
            <a:r>
              <a:rPr lang="es-419" sz="5400" dirty="0"/>
              <a:t>CONCLUSIÓN:</a:t>
            </a:r>
            <a:endParaRPr lang="en-US" sz="5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951A95-A6CA-4BC9-A960-B54EA8C7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85" y="2696317"/>
            <a:ext cx="7053164" cy="3616063"/>
          </a:xfrm>
        </p:spPr>
        <p:txBody>
          <a:bodyPr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419" sz="4000" dirty="0"/>
              <a:t>¿Qué es el espíritu inmundo?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4000" dirty="0"/>
              <a:t>¿Cómo sale?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4000" dirty="0"/>
              <a:t>¿Cómo vuelve?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4000" dirty="0"/>
              <a:t>¿En que tiempo?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4000" dirty="0"/>
              <a:t>¿Cómo lo evitamos? </a:t>
            </a:r>
            <a:endParaRPr lang="en-US" sz="4000" dirty="0"/>
          </a:p>
        </p:txBody>
      </p:sp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id="{29FAF5BA-0437-4FC9-AE35-F7388A04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562287"/>
            <a:ext cx="4114800" cy="228600"/>
          </a:xfrm>
        </p:spPr>
        <p:txBody>
          <a:bodyPr/>
          <a:lstStyle>
            <a:lvl1pPr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419" dirty="0">
                <a:solidFill>
                  <a:schemeClr val="tx2">
                    <a:lumMod val="50000"/>
                  </a:schemeClr>
                </a:solidFill>
              </a:rPr>
              <a:t>www.andrespong.com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337</Words>
  <Application>Microsoft Office PowerPoint</Application>
  <PresentationFormat>Panorámica</PresentationFormat>
  <Paragraphs>42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Calibri Light</vt:lpstr>
      <vt:lpstr>Verdana</vt:lpstr>
      <vt:lpstr>Wingdings</vt:lpstr>
      <vt:lpstr>Tema de Office</vt:lpstr>
      <vt:lpstr>Mateo 12:43-45</vt:lpstr>
      <vt:lpstr>HEMOS VISTO LO  QUE PASABA</vt:lpstr>
      <vt:lpstr>LA CASA VACIA LLENA 2</vt:lpstr>
      <vt:lpstr>I. CASAS VACIAS EN ESTA GENERACIÓN “Así también acontecerá a esta mala generación.”</vt:lpstr>
      <vt:lpstr>II. ¿Cómo EVITAR ESA TRAGEDIA?</vt:lpstr>
      <vt:lpstr>CONCLUSIÓN: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VACIA LLENA</dc:title>
  <dc:creator>ANDRES PONG</dc:creator>
  <cp:lastModifiedBy>ANDRES PONG</cp:lastModifiedBy>
  <cp:revision>5</cp:revision>
  <dcterms:created xsi:type="dcterms:W3CDTF">2021-08-24T22:39:45Z</dcterms:created>
  <dcterms:modified xsi:type="dcterms:W3CDTF">2021-08-31T23:38:37Z</dcterms:modified>
</cp:coreProperties>
</file>